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78" r:id="rId3"/>
    <p:sldId id="263" r:id="rId4"/>
    <p:sldId id="264" r:id="rId5"/>
    <p:sldId id="275" r:id="rId6"/>
    <p:sldId id="269" r:id="rId7"/>
    <p:sldId id="267" r:id="rId8"/>
    <p:sldId id="266" r:id="rId9"/>
    <p:sldId id="268" r:id="rId10"/>
    <p:sldId id="270" r:id="rId11"/>
    <p:sldId id="271" r:id="rId12"/>
    <p:sldId id="276" r:id="rId13"/>
    <p:sldId id="277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28A216-7EEB-3108-9E49-18B6D207934C}" name="Garg, Anushka" initials="GA" userId="S::anushkagarg@tamu.edu::20abe1ef-35ad-4698-a60f-91ad331aeab5" providerId="AD"/>
  <p188:author id="{A963235B-60A4-12B3-ADCE-0D137B721A6C}" name="Balivada, Mounika" initials="BM" userId="S::mounikabalivada@tamu.edu::91d03582-95b2-4206-9ff1-7f883c80968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E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12C97-888B-4F4A-A064-84F139AB37CA}" v="282" dt="2022-11-14T21:09:25.369"/>
    <p1510:client id="{3D6E0E5B-F084-6A4F-32F1-C0CDC6E9D5FE}" v="6" dt="2022-11-15T19:45:35.665"/>
    <p1510:client id="{4AD3A9C3-2121-BAB1-50A2-2A50AFC39B67}" v="96" dt="2022-12-08T20:16:19.410"/>
    <p1510:client id="{621390A3-A321-D5A5-8587-0B7FEEB57FB7}" v="19" dt="2022-11-15T06:46:14.768"/>
    <p1510:client id="{8B3BFB5B-7BFD-2991-6301-2FA4B91DC28C}" v="12" dt="2022-11-15T20:34:43.934"/>
    <p1510:client id="{A0C9A9EC-4D9A-8321-38AD-4CFB798D2A75}" v="429" dt="2022-11-14T20:13:11.015"/>
    <p1510:client id="{BE1E6C82-02E7-DE9E-E6E6-AFBEF75F779C}" v="59" dt="2022-11-15T06:54:15.395"/>
    <p1510:client id="{CCC78985-42AE-9B40-129E-E92684C8AAA3}" v="13" dt="2022-11-15T19:39:14.984"/>
    <p1510:client id="{D3DAB925-DE5B-E01D-438F-F7EE4CC8C2D2}" v="626" dt="2022-12-09T03:01:31.769"/>
    <p1510:client id="{D4F151BF-4950-8149-C67F-68AD0769275B}" v="29" dt="2022-11-15T16:00:10.449"/>
    <p1510:client id="{F4B3E8CB-ED7D-07FE-6277-4EEE2A3EEBA0}" v="53" dt="2022-11-14T18:59:42.420"/>
    <p1510:client id="{F566921B-F59F-7DCE-6810-B3B2EAF58A78}" v="36" dt="2022-11-15T19:12:19.260"/>
    <p1510:client id="{FF2177BC-3A6F-7959-618B-A6974B6728B2}" v="6" dt="2022-11-15T21:17:47.188"/>
    <p1510:client id="{FFEE108C-C273-C33C-914A-F4373921FA82}" v="1429" dt="2022-12-09T08:20:50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6"/>
  </p:normalViewPr>
  <p:slideViewPr>
    <p:cSldViewPr snapToGrid="0">
      <p:cViewPr varScale="1">
        <p:scale>
          <a:sx n="97" d="100"/>
          <a:sy n="97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0ED65-490F-4040-BE35-6518F62FF9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2AA836A-F761-43B2-8E54-140ED745EE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Our client </a:t>
          </a:r>
          <a:r>
            <a:rPr lang="en-US" err="1"/>
            <a:t>FashioNxt</a:t>
          </a:r>
          <a:r>
            <a:rPr lang="en-US"/>
            <a:t> operates in the fashion industry</a:t>
          </a:r>
        </a:p>
      </dgm:t>
    </dgm:pt>
    <dgm:pt modelId="{21339C5C-6C95-4803-BD19-F05AEFC1BB48}" type="parTrans" cxnId="{F40A3EB7-66D9-4B70-A0CE-02832B601340}">
      <dgm:prSet/>
      <dgm:spPr/>
      <dgm:t>
        <a:bodyPr/>
        <a:lstStyle/>
        <a:p>
          <a:endParaRPr lang="en-US"/>
        </a:p>
      </dgm:t>
    </dgm:pt>
    <dgm:pt modelId="{EBC69E09-DF6F-4AFF-B0BD-2B13226EB7E0}" type="sibTrans" cxnId="{F40A3EB7-66D9-4B70-A0CE-02832B601340}">
      <dgm:prSet/>
      <dgm:spPr/>
      <dgm:t>
        <a:bodyPr/>
        <a:lstStyle/>
        <a:p>
          <a:endParaRPr lang="en-US"/>
        </a:p>
      </dgm:t>
    </dgm:pt>
    <dgm:pt modelId="{D3120C4A-0ADE-49EA-A127-D117F2FEDF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Main idea: Simplify</a:t>
          </a:r>
          <a:r>
            <a:rPr lang="en-US">
              <a:latin typeface="Calibri Light" panose="020F0302020204030204"/>
            </a:rPr>
            <a:t> and Automate</a:t>
          </a:r>
          <a:r>
            <a:rPr lang="en-US"/>
            <a:t> talent registration, assignment and management for events.</a:t>
          </a:r>
        </a:p>
      </dgm:t>
    </dgm:pt>
    <dgm:pt modelId="{4629DEC9-9AC6-43D3-B32F-FBC00A53B960}" type="parTrans" cxnId="{9F7AEB43-29EA-4A5E-9076-572DB01446D9}">
      <dgm:prSet/>
      <dgm:spPr/>
      <dgm:t>
        <a:bodyPr/>
        <a:lstStyle/>
        <a:p>
          <a:endParaRPr lang="en-US"/>
        </a:p>
      </dgm:t>
    </dgm:pt>
    <dgm:pt modelId="{97A34085-EB9B-4338-B192-08E783F9E972}" type="sibTrans" cxnId="{9F7AEB43-29EA-4A5E-9076-572DB01446D9}">
      <dgm:prSet/>
      <dgm:spPr/>
      <dgm:t>
        <a:bodyPr/>
        <a:lstStyle/>
        <a:p>
          <a:endParaRPr lang="en-US"/>
        </a:p>
      </dgm:t>
    </dgm:pt>
    <dgm:pt modelId="{6C7A005E-9D6A-4287-AF13-AAC8F9C2CC7A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err="1">
              <a:latin typeface="Calibri Light" panose="020F0302020204030204"/>
            </a:rPr>
            <a:t>FashioNxt</a:t>
          </a:r>
          <a:r>
            <a:rPr lang="en-US">
              <a:latin typeface="Calibri Light" panose="020F0302020204030204"/>
            </a:rPr>
            <a:t> is responsible for conducting events, user management, orchestration etc.</a:t>
          </a:r>
        </a:p>
      </dgm:t>
    </dgm:pt>
    <dgm:pt modelId="{9AB48D24-87B9-4A8C-A00E-F4E7F67EF0CF}" type="parTrans" cxnId="{FFE8FF1F-5646-42A5-88C0-8FBFE628E675}">
      <dgm:prSet/>
      <dgm:spPr/>
    </dgm:pt>
    <dgm:pt modelId="{560C043C-D192-4D87-B8A1-2EB42E71D9AE}" type="sibTrans" cxnId="{FFE8FF1F-5646-42A5-88C0-8FBFE628E675}">
      <dgm:prSet/>
      <dgm:spPr/>
    </dgm:pt>
    <dgm:pt modelId="{96511044-93B5-4D5E-8865-FEC1984C4321}" type="pres">
      <dgm:prSet presAssocID="{6890ED65-490F-4040-BE35-6518F62FF9B6}" presName="root" presStyleCnt="0">
        <dgm:presLayoutVars>
          <dgm:dir/>
          <dgm:resizeHandles val="exact"/>
        </dgm:presLayoutVars>
      </dgm:prSet>
      <dgm:spPr/>
    </dgm:pt>
    <dgm:pt modelId="{B38711E4-C7D4-4D38-A0CC-4D4BB30A0D21}" type="pres">
      <dgm:prSet presAssocID="{42AA836A-F761-43B2-8E54-140ED745EEBA}" presName="compNode" presStyleCnt="0"/>
      <dgm:spPr/>
    </dgm:pt>
    <dgm:pt modelId="{38F95432-797B-43C6-9B19-61D0D411517B}" type="pres">
      <dgm:prSet presAssocID="{42AA836A-F761-43B2-8E54-140ED745EEB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E4A6ECD-5FE4-4F2B-9032-A55FF43976E2}" type="pres">
      <dgm:prSet presAssocID="{42AA836A-F761-43B2-8E54-140ED745EE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irt"/>
        </a:ext>
      </dgm:extLst>
    </dgm:pt>
    <dgm:pt modelId="{DB55DF8A-4F23-442E-969C-29E8545EB5FE}" type="pres">
      <dgm:prSet presAssocID="{42AA836A-F761-43B2-8E54-140ED745EEBA}" presName="spaceRect" presStyleCnt="0"/>
      <dgm:spPr/>
    </dgm:pt>
    <dgm:pt modelId="{7F537AF9-BCAC-4F2B-81B0-C1730697BDCD}" type="pres">
      <dgm:prSet presAssocID="{42AA836A-F761-43B2-8E54-140ED745EEBA}" presName="textRect" presStyleLbl="revTx" presStyleIdx="0" presStyleCnt="3">
        <dgm:presLayoutVars>
          <dgm:chMax val="1"/>
          <dgm:chPref val="1"/>
        </dgm:presLayoutVars>
      </dgm:prSet>
      <dgm:spPr/>
    </dgm:pt>
    <dgm:pt modelId="{53DBC893-378F-4941-813E-90333603AF2F}" type="pres">
      <dgm:prSet presAssocID="{EBC69E09-DF6F-4AFF-B0BD-2B13226EB7E0}" presName="sibTrans" presStyleCnt="0"/>
      <dgm:spPr/>
    </dgm:pt>
    <dgm:pt modelId="{01839200-4813-4417-B1BE-2AD99561B08C}" type="pres">
      <dgm:prSet presAssocID="{6C7A005E-9D6A-4287-AF13-AAC8F9C2CC7A}" presName="compNode" presStyleCnt="0"/>
      <dgm:spPr/>
    </dgm:pt>
    <dgm:pt modelId="{A2937D3A-5B69-43B2-AB6E-DBDD05E93356}" type="pres">
      <dgm:prSet presAssocID="{6C7A005E-9D6A-4287-AF13-AAC8F9C2CC7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6920A7D-5ED5-400B-B1C9-8388CBD3B780}" type="pres">
      <dgm:prSet presAssocID="{6C7A005E-9D6A-4287-AF13-AAC8F9C2CC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10D73BD-AC60-41B8-B2EC-E11C675CB42A}" type="pres">
      <dgm:prSet presAssocID="{6C7A005E-9D6A-4287-AF13-AAC8F9C2CC7A}" presName="spaceRect" presStyleCnt="0"/>
      <dgm:spPr/>
    </dgm:pt>
    <dgm:pt modelId="{3E05E55B-037A-43F0-82D9-E2B05DC68330}" type="pres">
      <dgm:prSet presAssocID="{6C7A005E-9D6A-4287-AF13-AAC8F9C2CC7A}" presName="textRect" presStyleLbl="revTx" presStyleIdx="1" presStyleCnt="3">
        <dgm:presLayoutVars>
          <dgm:chMax val="1"/>
          <dgm:chPref val="1"/>
        </dgm:presLayoutVars>
      </dgm:prSet>
      <dgm:spPr/>
    </dgm:pt>
    <dgm:pt modelId="{D2AED8E6-97E9-4A65-8EF8-D47793622E8C}" type="pres">
      <dgm:prSet presAssocID="{560C043C-D192-4D87-B8A1-2EB42E71D9AE}" presName="sibTrans" presStyleCnt="0"/>
      <dgm:spPr/>
    </dgm:pt>
    <dgm:pt modelId="{51C86EC4-D0E7-4115-8EA1-540356A69FF4}" type="pres">
      <dgm:prSet presAssocID="{D3120C4A-0ADE-49EA-A127-D117F2FEDF3F}" presName="compNode" presStyleCnt="0"/>
      <dgm:spPr/>
    </dgm:pt>
    <dgm:pt modelId="{DA9C2BC0-70BD-4969-8315-DE4B1B0D2CAF}" type="pres">
      <dgm:prSet presAssocID="{D3120C4A-0ADE-49EA-A127-D117F2FEDF3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F96282D-A454-411E-ADB1-FA587650825E}" type="pres">
      <dgm:prSet presAssocID="{D3120C4A-0ADE-49EA-A127-D117F2FEDF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F6F5775-7791-460A-9B5D-6E7249A39DFB}" type="pres">
      <dgm:prSet presAssocID="{D3120C4A-0ADE-49EA-A127-D117F2FEDF3F}" presName="spaceRect" presStyleCnt="0"/>
      <dgm:spPr/>
    </dgm:pt>
    <dgm:pt modelId="{103A2183-5208-4C3C-8A89-0D7F07045EBD}" type="pres">
      <dgm:prSet presAssocID="{D3120C4A-0ADE-49EA-A127-D117F2FEDF3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FE8FF1F-5646-42A5-88C0-8FBFE628E675}" srcId="{6890ED65-490F-4040-BE35-6518F62FF9B6}" destId="{6C7A005E-9D6A-4287-AF13-AAC8F9C2CC7A}" srcOrd="1" destOrd="0" parTransId="{9AB48D24-87B9-4A8C-A00E-F4E7F67EF0CF}" sibTransId="{560C043C-D192-4D87-B8A1-2EB42E71D9AE}"/>
    <dgm:cxn modelId="{9F7AEB43-29EA-4A5E-9076-572DB01446D9}" srcId="{6890ED65-490F-4040-BE35-6518F62FF9B6}" destId="{D3120C4A-0ADE-49EA-A127-D117F2FEDF3F}" srcOrd="2" destOrd="0" parTransId="{4629DEC9-9AC6-43D3-B32F-FBC00A53B960}" sibTransId="{97A34085-EB9B-4338-B192-08E783F9E972}"/>
    <dgm:cxn modelId="{6CD8F186-AE55-4269-BCD2-A958B4E6C180}" type="presOf" srcId="{42AA836A-F761-43B2-8E54-140ED745EEBA}" destId="{7F537AF9-BCAC-4F2B-81B0-C1730697BDCD}" srcOrd="0" destOrd="0" presId="urn:microsoft.com/office/officeart/2018/5/layout/IconLeafLabelList"/>
    <dgm:cxn modelId="{28FB439C-A4BC-4C84-855D-A6C60AABC93D}" type="presOf" srcId="{D3120C4A-0ADE-49EA-A127-D117F2FEDF3F}" destId="{103A2183-5208-4C3C-8A89-0D7F07045EBD}" srcOrd="0" destOrd="0" presId="urn:microsoft.com/office/officeart/2018/5/layout/IconLeafLabelList"/>
    <dgm:cxn modelId="{485D9DB5-E834-4F22-9E84-287CED23C1C1}" type="presOf" srcId="{6890ED65-490F-4040-BE35-6518F62FF9B6}" destId="{96511044-93B5-4D5E-8865-FEC1984C4321}" srcOrd="0" destOrd="0" presId="urn:microsoft.com/office/officeart/2018/5/layout/IconLeafLabelList"/>
    <dgm:cxn modelId="{F40A3EB7-66D9-4B70-A0CE-02832B601340}" srcId="{6890ED65-490F-4040-BE35-6518F62FF9B6}" destId="{42AA836A-F761-43B2-8E54-140ED745EEBA}" srcOrd="0" destOrd="0" parTransId="{21339C5C-6C95-4803-BD19-F05AEFC1BB48}" sibTransId="{EBC69E09-DF6F-4AFF-B0BD-2B13226EB7E0}"/>
    <dgm:cxn modelId="{EF2495D2-55B7-40A3-BEBB-DBD006C735A8}" type="presOf" srcId="{6C7A005E-9D6A-4287-AF13-AAC8F9C2CC7A}" destId="{3E05E55B-037A-43F0-82D9-E2B05DC68330}" srcOrd="0" destOrd="0" presId="urn:microsoft.com/office/officeart/2018/5/layout/IconLeafLabelList"/>
    <dgm:cxn modelId="{8DDDCB9D-39CD-477B-BA22-3731C7C2ADC2}" type="presParOf" srcId="{96511044-93B5-4D5E-8865-FEC1984C4321}" destId="{B38711E4-C7D4-4D38-A0CC-4D4BB30A0D21}" srcOrd="0" destOrd="0" presId="urn:microsoft.com/office/officeart/2018/5/layout/IconLeafLabelList"/>
    <dgm:cxn modelId="{99CEEBA0-DF08-4FEE-867F-E94D5BB64F01}" type="presParOf" srcId="{B38711E4-C7D4-4D38-A0CC-4D4BB30A0D21}" destId="{38F95432-797B-43C6-9B19-61D0D411517B}" srcOrd="0" destOrd="0" presId="urn:microsoft.com/office/officeart/2018/5/layout/IconLeafLabelList"/>
    <dgm:cxn modelId="{EF48B5EC-3025-4CC2-ADCB-195B7036FBAD}" type="presParOf" srcId="{B38711E4-C7D4-4D38-A0CC-4D4BB30A0D21}" destId="{1E4A6ECD-5FE4-4F2B-9032-A55FF43976E2}" srcOrd="1" destOrd="0" presId="urn:microsoft.com/office/officeart/2018/5/layout/IconLeafLabelList"/>
    <dgm:cxn modelId="{9A480E25-1D88-42F0-8FBA-F4B9A1F56F08}" type="presParOf" srcId="{B38711E4-C7D4-4D38-A0CC-4D4BB30A0D21}" destId="{DB55DF8A-4F23-442E-969C-29E8545EB5FE}" srcOrd="2" destOrd="0" presId="urn:microsoft.com/office/officeart/2018/5/layout/IconLeafLabelList"/>
    <dgm:cxn modelId="{1621CE7B-D8B2-4426-AF2B-056D2A83F8A7}" type="presParOf" srcId="{B38711E4-C7D4-4D38-A0CC-4D4BB30A0D21}" destId="{7F537AF9-BCAC-4F2B-81B0-C1730697BDCD}" srcOrd="3" destOrd="0" presId="urn:microsoft.com/office/officeart/2018/5/layout/IconLeafLabelList"/>
    <dgm:cxn modelId="{0C574615-54B4-4DBA-894D-562259C7A9FC}" type="presParOf" srcId="{96511044-93B5-4D5E-8865-FEC1984C4321}" destId="{53DBC893-378F-4941-813E-90333603AF2F}" srcOrd="1" destOrd="0" presId="urn:microsoft.com/office/officeart/2018/5/layout/IconLeafLabelList"/>
    <dgm:cxn modelId="{3F4949FB-544D-476D-8F68-18DA93B21BEF}" type="presParOf" srcId="{96511044-93B5-4D5E-8865-FEC1984C4321}" destId="{01839200-4813-4417-B1BE-2AD99561B08C}" srcOrd="2" destOrd="0" presId="urn:microsoft.com/office/officeart/2018/5/layout/IconLeafLabelList"/>
    <dgm:cxn modelId="{F99CAEBC-FB1C-40A2-ADAD-6E96FF33F3A0}" type="presParOf" srcId="{01839200-4813-4417-B1BE-2AD99561B08C}" destId="{A2937D3A-5B69-43B2-AB6E-DBDD05E93356}" srcOrd="0" destOrd="0" presId="urn:microsoft.com/office/officeart/2018/5/layout/IconLeafLabelList"/>
    <dgm:cxn modelId="{9C856E06-4426-4145-B36E-97D96C59FED9}" type="presParOf" srcId="{01839200-4813-4417-B1BE-2AD99561B08C}" destId="{16920A7D-5ED5-400B-B1C9-8388CBD3B780}" srcOrd="1" destOrd="0" presId="urn:microsoft.com/office/officeart/2018/5/layout/IconLeafLabelList"/>
    <dgm:cxn modelId="{BE2DD0E0-23D0-4D77-84F0-6C2A96307765}" type="presParOf" srcId="{01839200-4813-4417-B1BE-2AD99561B08C}" destId="{110D73BD-AC60-41B8-B2EC-E11C675CB42A}" srcOrd="2" destOrd="0" presId="urn:microsoft.com/office/officeart/2018/5/layout/IconLeafLabelList"/>
    <dgm:cxn modelId="{7A16C742-AF24-44A9-A1A9-4619E9325407}" type="presParOf" srcId="{01839200-4813-4417-B1BE-2AD99561B08C}" destId="{3E05E55B-037A-43F0-82D9-E2B05DC68330}" srcOrd="3" destOrd="0" presId="urn:microsoft.com/office/officeart/2018/5/layout/IconLeafLabelList"/>
    <dgm:cxn modelId="{2FA7F0DD-4EF6-4EE6-96B4-E8DA141EB1DA}" type="presParOf" srcId="{96511044-93B5-4D5E-8865-FEC1984C4321}" destId="{D2AED8E6-97E9-4A65-8EF8-D47793622E8C}" srcOrd="3" destOrd="0" presId="urn:microsoft.com/office/officeart/2018/5/layout/IconLeafLabelList"/>
    <dgm:cxn modelId="{8AA13131-C4A3-4B66-B43B-1B5D6623DDC9}" type="presParOf" srcId="{96511044-93B5-4D5E-8865-FEC1984C4321}" destId="{51C86EC4-D0E7-4115-8EA1-540356A69FF4}" srcOrd="4" destOrd="0" presId="urn:microsoft.com/office/officeart/2018/5/layout/IconLeafLabelList"/>
    <dgm:cxn modelId="{F5C9415D-F3A3-43AC-A4AC-21B1DE826782}" type="presParOf" srcId="{51C86EC4-D0E7-4115-8EA1-540356A69FF4}" destId="{DA9C2BC0-70BD-4969-8315-DE4B1B0D2CAF}" srcOrd="0" destOrd="0" presId="urn:microsoft.com/office/officeart/2018/5/layout/IconLeafLabelList"/>
    <dgm:cxn modelId="{81F64BC6-D9B1-4860-8B67-C5B66C6A7BC8}" type="presParOf" srcId="{51C86EC4-D0E7-4115-8EA1-540356A69FF4}" destId="{4F96282D-A454-411E-ADB1-FA587650825E}" srcOrd="1" destOrd="0" presId="urn:microsoft.com/office/officeart/2018/5/layout/IconLeafLabelList"/>
    <dgm:cxn modelId="{76A1D804-52D9-46B0-A122-A122A2312C63}" type="presParOf" srcId="{51C86EC4-D0E7-4115-8EA1-540356A69FF4}" destId="{0F6F5775-7791-460A-9B5D-6E7249A39DFB}" srcOrd="2" destOrd="0" presId="urn:microsoft.com/office/officeart/2018/5/layout/IconLeafLabelList"/>
    <dgm:cxn modelId="{CC98EE87-F637-4312-8D9E-C5CFB7CC5485}" type="presParOf" srcId="{51C86EC4-D0E7-4115-8EA1-540356A69FF4}" destId="{103A2183-5208-4C3C-8A89-0D7F07045EB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EBB079-87BF-4E71-9F0E-CDF3F591A52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04CECF2-FF88-4ACF-A313-F82F1D8413C0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 </a:t>
          </a:r>
          <a:r>
            <a:rPr lang="en-US"/>
            <a:t>Event filtering on Client side event table. </a:t>
          </a:r>
        </a:p>
      </dgm:t>
    </dgm:pt>
    <dgm:pt modelId="{3D4B7654-10F9-406B-8F49-1B8CEC74D665}" type="parTrans" cxnId="{ED6E8522-F5BE-4FA1-83FE-100F4A297734}">
      <dgm:prSet/>
      <dgm:spPr/>
      <dgm:t>
        <a:bodyPr/>
        <a:lstStyle/>
        <a:p>
          <a:endParaRPr lang="en-US"/>
        </a:p>
      </dgm:t>
    </dgm:pt>
    <dgm:pt modelId="{381D27F5-2E9B-4CBA-96DA-2245786E1B33}" type="sibTrans" cxnId="{ED6E8522-F5BE-4FA1-83FE-100F4A2977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09C64A-F3B2-4D23-9341-431E4BF9D0D1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Edit existing live forms for an event.</a:t>
          </a:r>
        </a:p>
      </dgm:t>
    </dgm:pt>
    <dgm:pt modelId="{5612318C-E962-4823-9656-23C55B75EC7B}" type="parTrans" cxnId="{4A1F8B76-6A5E-477A-9AAF-006327E69A31}">
      <dgm:prSet/>
      <dgm:spPr/>
      <dgm:t>
        <a:bodyPr/>
        <a:lstStyle/>
        <a:p>
          <a:endParaRPr lang="en-US"/>
        </a:p>
      </dgm:t>
    </dgm:pt>
    <dgm:pt modelId="{E14AC1B3-2D6B-4076-BB19-EA6D819D2E60}" type="sibTrans" cxnId="{4A1F8B76-6A5E-477A-9AAF-006327E69A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87EA70-14A8-4DAE-B1B5-7427BD9380C6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General Notification</a:t>
          </a:r>
          <a:r>
            <a:rPr lang="en-US"/>
            <a:t> spotlight</a:t>
          </a:r>
        </a:p>
      </dgm:t>
    </dgm:pt>
    <dgm:pt modelId="{A2A40E0D-69E2-4FD1-985F-0D68B653B6C2}" type="parTrans" cxnId="{CD1808D1-F434-421B-BCDD-EB8B9ADE69EA}">
      <dgm:prSet/>
      <dgm:spPr/>
      <dgm:t>
        <a:bodyPr/>
        <a:lstStyle/>
        <a:p>
          <a:endParaRPr lang="en-US"/>
        </a:p>
      </dgm:t>
    </dgm:pt>
    <dgm:pt modelId="{3B9C0246-3E8A-4105-B78A-FF7A8C3C60FD}" type="sibTrans" cxnId="{CD1808D1-F434-421B-BCDD-EB8B9ADE69EA}">
      <dgm:prSet/>
      <dgm:spPr/>
      <dgm:t>
        <a:bodyPr/>
        <a:lstStyle/>
        <a:p>
          <a:endParaRPr lang="en-US"/>
        </a:p>
      </dgm:t>
    </dgm:pt>
    <dgm:pt modelId="{FA195421-F10B-459E-801F-075A70AA979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Color coding on slide table.</a:t>
          </a:r>
        </a:p>
      </dgm:t>
    </dgm:pt>
    <dgm:pt modelId="{FD96A593-3455-4797-990F-F17F133EFC73}" type="parTrans" cxnId="{486F28E8-46D3-441C-B631-67F40756E424}">
      <dgm:prSet/>
      <dgm:spPr/>
    </dgm:pt>
    <dgm:pt modelId="{E34E03E1-554A-4D15-835E-3E3E8BEC8696}" type="sibTrans" cxnId="{486F28E8-46D3-441C-B631-67F40756E424}">
      <dgm:prSet/>
      <dgm:spPr/>
    </dgm:pt>
    <dgm:pt modelId="{F2496B72-73ED-421F-BDC8-6BC1FFCC7C3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Mobile friendly experience for CASTNXT app.</a:t>
          </a:r>
        </a:p>
      </dgm:t>
    </dgm:pt>
    <dgm:pt modelId="{DCC334DD-451D-44F5-87D5-208F59571C00}" type="parTrans" cxnId="{7EB7C2EF-05D0-4C9B-8AE1-F6FA16BE2EEC}">
      <dgm:prSet/>
      <dgm:spPr/>
    </dgm:pt>
    <dgm:pt modelId="{9C30C0C3-F9F9-45B1-BC8C-C4D8B495F167}" type="sibTrans" cxnId="{7EB7C2EF-05D0-4C9B-8AE1-F6FA16BE2EEC}">
      <dgm:prSet/>
      <dgm:spPr/>
    </dgm:pt>
    <dgm:pt modelId="{C36029DE-9CA1-40DD-8AA1-1A933FD825B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 email from producer to talent.</a:t>
          </a:r>
        </a:p>
      </dgm:t>
    </dgm:pt>
    <dgm:pt modelId="{485C32EF-5335-443E-85CF-751D9471CDA3}" type="parTrans" cxnId="{BB8A929D-A76E-4142-98C5-406233314E5A}">
      <dgm:prSet/>
      <dgm:spPr/>
    </dgm:pt>
    <dgm:pt modelId="{B78B3643-5C49-47F6-97CB-7C4A46EE9A46}" type="sibTrans" cxnId="{BB8A929D-A76E-4142-98C5-406233314E5A}">
      <dgm:prSet/>
      <dgm:spPr/>
    </dgm:pt>
    <dgm:pt modelId="{4BC5FD5C-DF70-4354-8660-5AFFD737F1DE}" type="pres">
      <dgm:prSet presAssocID="{7BEBB079-87BF-4E71-9F0E-CDF3F591A52C}" presName="root" presStyleCnt="0">
        <dgm:presLayoutVars>
          <dgm:dir/>
          <dgm:resizeHandles val="exact"/>
        </dgm:presLayoutVars>
      </dgm:prSet>
      <dgm:spPr/>
    </dgm:pt>
    <dgm:pt modelId="{AB35B355-473D-4A5B-97EC-184CB4AC90B9}" type="pres">
      <dgm:prSet presAssocID="{7BEBB079-87BF-4E71-9F0E-CDF3F591A52C}" presName="container" presStyleCnt="0">
        <dgm:presLayoutVars>
          <dgm:dir/>
          <dgm:resizeHandles val="exact"/>
        </dgm:presLayoutVars>
      </dgm:prSet>
      <dgm:spPr/>
    </dgm:pt>
    <dgm:pt modelId="{7BFD520F-0B84-41D8-A6AB-4CF1FE4286EB}" type="pres">
      <dgm:prSet presAssocID="{FA195421-F10B-459E-801F-075A70AA9797}" presName="compNode" presStyleCnt="0"/>
      <dgm:spPr/>
    </dgm:pt>
    <dgm:pt modelId="{E3F55D68-761B-448C-BF68-1B0C729BFBD2}" type="pres">
      <dgm:prSet presAssocID="{FA195421-F10B-459E-801F-075A70AA9797}" presName="iconBgRect" presStyleLbl="bgShp" presStyleIdx="0" presStyleCnt="6"/>
      <dgm:spPr/>
    </dgm:pt>
    <dgm:pt modelId="{AFA31E1A-DBB4-4557-A570-54008880630C}" type="pres">
      <dgm:prSet presAssocID="{FA195421-F10B-459E-801F-075A70AA979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2834D553-B90F-45F1-9C18-490874E0123D}" type="pres">
      <dgm:prSet presAssocID="{FA195421-F10B-459E-801F-075A70AA9797}" presName="spaceRect" presStyleCnt="0"/>
      <dgm:spPr/>
    </dgm:pt>
    <dgm:pt modelId="{01485AFF-6127-4D5E-91BC-5A94D8DED7D0}" type="pres">
      <dgm:prSet presAssocID="{FA195421-F10B-459E-801F-075A70AA9797}" presName="textRect" presStyleLbl="revTx" presStyleIdx="0" presStyleCnt="6">
        <dgm:presLayoutVars>
          <dgm:chMax val="1"/>
          <dgm:chPref val="1"/>
        </dgm:presLayoutVars>
      </dgm:prSet>
      <dgm:spPr/>
    </dgm:pt>
    <dgm:pt modelId="{C93F1167-66A1-4950-B478-1342C778868E}" type="pres">
      <dgm:prSet presAssocID="{E34E03E1-554A-4D15-835E-3E3E8BEC8696}" presName="sibTrans" presStyleLbl="sibTrans2D1" presStyleIdx="0" presStyleCnt="0"/>
      <dgm:spPr/>
    </dgm:pt>
    <dgm:pt modelId="{A36A842D-D499-45FC-8BC2-04F11AC922F7}" type="pres">
      <dgm:prSet presAssocID="{F2496B72-73ED-421F-BDC8-6BC1FFCC7C3D}" presName="compNode" presStyleCnt="0"/>
      <dgm:spPr/>
    </dgm:pt>
    <dgm:pt modelId="{EA5D72AE-3533-48F0-9B7A-84381C7AF2BD}" type="pres">
      <dgm:prSet presAssocID="{F2496B72-73ED-421F-BDC8-6BC1FFCC7C3D}" presName="iconBgRect" presStyleLbl="bgShp" presStyleIdx="1" presStyleCnt="6"/>
      <dgm:spPr/>
    </dgm:pt>
    <dgm:pt modelId="{16E82E9C-318A-4C24-88AB-1B3ECCC64166}" type="pres">
      <dgm:prSet presAssocID="{F2496B72-73ED-421F-BDC8-6BC1FFCC7C3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DA2ABCD-979A-489F-BC2E-4C2D350769FB}" type="pres">
      <dgm:prSet presAssocID="{F2496B72-73ED-421F-BDC8-6BC1FFCC7C3D}" presName="spaceRect" presStyleCnt="0"/>
      <dgm:spPr/>
    </dgm:pt>
    <dgm:pt modelId="{29827DA3-0421-40FA-B060-AB08E9F3B2A4}" type="pres">
      <dgm:prSet presAssocID="{F2496B72-73ED-421F-BDC8-6BC1FFCC7C3D}" presName="textRect" presStyleLbl="revTx" presStyleIdx="1" presStyleCnt="6">
        <dgm:presLayoutVars>
          <dgm:chMax val="1"/>
          <dgm:chPref val="1"/>
        </dgm:presLayoutVars>
      </dgm:prSet>
      <dgm:spPr/>
    </dgm:pt>
    <dgm:pt modelId="{36498166-37E8-4BA0-9267-030F11CF9395}" type="pres">
      <dgm:prSet presAssocID="{9C30C0C3-F9F9-45B1-BC8C-C4D8B495F167}" presName="sibTrans" presStyleLbl="sibTrans2D1" presStyleIdx="0" presStyleCnt="0"/>
      <dgm:spPr/>
    </dgm:pt>
    <dgm:pt modelId="{A67EFD35-ACFC-41D9-98CB-CF22236B2D7B}" type="pres">
      <dgm:prSet presAssocID="{C36029DE-9CA1-40DD-8AA1-1A933FD825BF}" presName="compNode" presStyleCnt="0"/>
      <dgm:spPr/>
    </dgm:pt>
    <dgm:pt modelId="{6004082C-0037-48ED-8905-811A91FA53B6}" type="pres">
      <dgm:prSet presAssocID="{C36029DE-9CA1-40DD-8AA1-1A933FD825BF}" presName="iconBgRect" presStyleLbl="bgShp" presStyleIdx="2" presStyleCnt="6"/>
      <dgm:spPr/>
    </dgm:pt>
    <dgm:pt modelId="{6D09D133-6574-479F-901C-E41A2EBE3EB8}" type="pres">
      <dgm:prSet presAssocID="{C36029DE-9CA1-40DD-8AA1-1A933FD825B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7F37A8B7-AFCE-4943-AB61-3EA54F40FC38}" type="pres">
      <dgm:prSet presAssocID="{C36029DE-9CA1-40DD-8AA1-1A933FD825BF}" presName="spaceRect" presStyleCnt="0"/>
      <dgm:spPr/>
    </dgm:pt>
    <dgm:pt modelId="{222D4836-0498-4424-B921-B1DDAECF814F}" type="pres">
      <dgm:prSet presAssocID="{C36029DE-9CA1-40DD-8AA1-1A933FD825BF}" presName="textRect" presStyleLbl="revTx" presStyleIdx="2" presStyleCnt="6">
        <dgm:presLayoutVars>
          <dgm:chMax val="1"/>
          <dgm:chPref val="1"/>
        </dgm:presLayoutVars>
      </dgm:prSet>
      <dgm:spPr/>
    </dgm:pt>
    <dgm:pt modelId="{93043921-9808-4525-A27B-5AC0C420B29A}" type="pres">
      <dgm:prSet presAssocID="{B78B3643-5C49-47F6-97CB-7C4A46EE9A46}" presName="sibTrans" presStyleLbl="sibTrans2D1" presStyleIdx="0" presStyleCnt="0"/>
      <dgm:spPr/>
    </dgm:pt>
    <dgm:pt modelId="{34FF979E-B2FF-49B2-928A-A85A59B42363}" type="pres">
      <dgm:prSet presAssocID="{704CECF2-FF88-4ACF-A313-F82F1D8413C0}" presName="compNode" presStyleCnt="0"/>
      <dgm:spPr/>
    </dgm:pt>
    <dgm:pt modelId="{945A269A-3C0D-4FAC-AE50-7824434F0037}" type="pres">
      <dgm:prSet presAssocID="{704CECF2-FF88-4ACF-A313-F82F1D8413C0}" presName="iconBgRect" presStyleLbl="bgShp" presStyleIdx="3" presStyleCnt="6"/>
      <dgm:spPr/>
    </dgm:pt>
    <dgm:pt modelId="{8521099E-309E-42BF-85D5-6BE41D6220AA}" type="pres">
      <dgm:prSet presAssocID="{704CECF2-FF88-4ACF-A313-F82F1D8413C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C574586-018F-4FA4-ABFC-2F5D229267CF}" type="pres">
      <dgm:prSet presAssocID="{704CECF2-FF88-4ACF-A313-F82F1D8413C0}" presName="spaceRect" presStyleCnt="0"/>
      <dgm:spPr/>
    </dgm:pt>
    <dgm:pt modelId="{42800076-82A0-46A5-83A1-79281A0CD996}" type="pres">
      <dgm:prSet presAssocID="{704CECF2-FF88-4ACF-A313-F82F1D8413C0}" presName="textRect" presStyleLbl="revTx" presStyleIdx="3" presStyleCnt="6">
        <dgm:presLayoutVars>
          <dgm:chMax val="1"/>
          <dgm:chPref val="1"/>
        </dgm:presLayoutVars>
      </dgm:prSet>
      <dgm:spPr/>
    </dgm:pt>
    <dgm:pt modelId="{2DBA951D-ED60-4DEA-BD3A-1C633E8C16C1}" type="pres">
      <dgm:prSet presAssocID="{381D27F5-2E9B-4CBA-96DA-2245786E1B33}" presName="sibTrans" presStyleLbl="sibTrans2D1" presStyleIdx="0" presStyleCnt="0"/>
      <dgm:spPr/>
    </dgm:pt>
    <dgm:pt modelId="{F3E2CCFF-418C-4D5A-B858-40CE50C22C0F}" type="pres">
      <dgm:prSet presAssocID="{9A09C64A-F3B2-4D23-9341-431E4BF9D0D1}" presName="compNode" presStyleCnt="0"/>
      <dgm:spPr/>
    </dgm:pt>
    <dgm:pt modelId="{6FE390BC-B5B1-477E-84BE-CACE14EFFFAB}" type="pres">
      <dgm:prSet presAssocID="{9A09C64A-F3B2-4D23-9341-431E4BF9D0D1}" presName="iconBgRect" presStyleLbl="bgShp" presStyleIdx="4" presStyleCnt="6"/>
      <dgm:spPr/>
    </dgm:pt>
    <dgm:pt modelId="{6F7759BB-D483-4FDE-83E6-9F153C8327B2}" type="pres">
      <dgm:prSet presAssocID="{9A09C64A-F3B2-4D23-9341-431E4BF9D0D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B03AE11-55AD-4A07-A811-5CB75342CA2A}" type="pres">
      <dgm:prSet presAssocID="{9A09C64A-F3B2-4D23-9341-431E4BF9D0D1}" presName="spaceRect" presStyleCnt="0"/>
      <dgm:spPr/>
    </dgm:pt>
    <dgm:pt modelId="{78E6491C-F7A8-4E16-9E0E-FFD0AF9BB676}" type="pres">
      <dgm:prSet presAssocID="{9A09C64A-F3B2-4D23-9341-431E4BF9D0D1}" presName="textRect" presStyleLbl="revTx" presStyleIdx="4" presStyleCnt="6">
        <dgm:presLayoutVars>
          <dgm:chMax val="1"/>
          <dgm:chPref val="1"/>
        </dgm:presLayoutVars>
      </dgm:prSet>
      <dgm:spPr/>
    </dgm:pt>
    <dgm:pt modelId="{67AE3438-F8F2-44F8-940C-F11C16A5A489}" type="pres">
      <dgm:prSet presAssocID="{E14AC1B3-2D6B-4076-BB19-EA6D819D2E60}" presName="sibTrans" presStyleLbl="sibTrans2D1" presStyleIdx="0" presStyleCnt="0"/>
      <dgm:spPr/>
    </dgm:pt>
    <dgm:pt modelId="{E87AF8C0-33F9-495E-BCEB-7EE50820ED9C}" type="pres">
      <dgm:prSet presAssocID="{4687EA70-14A8-4DAE-B1B5-7427BD9380C6}" presName="compNode" presStyleCnt="0"/>
      <dgm:spPr/>
    </dgm:pt>
    <dgm:pt modelId="{80649D8C-1542-4E13-8A6A-77CB324F8348}" type="pres">
      <dgm:prSet presAssocID="{4687EA70-14A8-4DAE-B1B5-7427BD9380C6}" presName="iconBgRect" presStyleLbl="bgShp" presStyleIdx="5" presStyleCnt="6"/>
      <dgm:spPr/>
    </dgm:pt>
    <dgm:pt modelId="{DF5A543D-260F-4DAB-90C7-E3D3ACB31C91}" type="pres">
      <dgm:prSet presAssocID="{4687EA70-14A8-4DAE-B1B5-7427BD9380C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84CAA321-4F29-417C-8475-7D214574FA94}" type="pres">
      <dgm:prSet presAssocID="{4687EA70-14A8-4DAE-B1B5-7427BD9380C6}" presName="spaceRect" presStyleCnt="0"/>
      <dgm:spPr/>
    </dgm:pt>
    <dgm:pt modelId="{358358D3-2492-43FC-93CD-CAA1197A9F7E}" type="pres">
      <dgm:prSet presAssocID="{4687EA70-14A8-4DAE-B1B5-7427BD9380C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614F407-38AF-4EBA-A0B2-EC300C4D46FE}" type="presOf" srcId="{7BEBB079-87BF-4E71-9F0E-CDF3F591A52C}" destId="{4BC5FD5C-DF70-4354-8660-5AFFD737F1DE}" srcOrd="0" destOrd="0" presId="urn:microsoft.com/office/officeart/2018/2/layout/IconCircleList"/>
    <dgm:cxn modelId="{1C79060B-B85B-4F3B-A8C8-6FD53553454F}" type="presOf" srcId="{F2496B72-73ED-421F-BDC8-6BC1FFCC7C3D}" destId="{29827DA3-0421-40FA-B060-AB08E9F3B2A4}" srcOrd="0" destOrd="0" presId="urn:microsoft.com/office/officeart/2018/2/layout/IconCircleList"/>
    <dgm:cxn modelId="{23189C0B-0CAB-4B07-8011-DBDBDDA99A56}" type="presOf" srcId="{9C30C0C3-F9F9-45B1-BC8C-C4D8B495F167}" destId="{36498166-37E8-4BA0-9267-030F11CF9395}" srcOrd="0" destOrd="0" presId="urn:microsoft.com/office/officeart/2018/2/layout/IconCircleList"/>
    <dgm:cxn modelId="{CCA6E10D-49CC-45EA-8B73-1E90E26AC191}" type="presOf" srcId="{381D27F5-2E9B-4CBA-96DA-2245786E1B33}" destId="{2DBA951D-ED60-4DEA-BD3A-1C633E8C16C1}" srcOrd="0" destOrd="0" presId="urn:microsoft.com/office/officeart/2018/2/layout/IconCircleList"/>
    <dgm:cxn modelId="{ED6E8522-F5BE-4FA1-83FE-100F4A297734}" srcId="{7BEBB079-87BF-4E71-9F0E-CDF3F591A52C}" destId="{704CECF2-FF88-4ACF-A313-F82F1D8413C0}" srcOrd="3" destOrd="0" parTransId="{3D4B7654-10F9-406B-8F49-1B8CEC74D665}" sibTransId="{381D27F5-2E9B-4CBA-96DA-2245786E1B33}"/>
    <dgm:cxn modelId="{548AE12D-BE55-45E6-9AD6-DB240A47E171}" type="presOf" srcId="{E34E03E1-554A-4D15-835E-3E3E8BEC8696}" destId="{C93F1167-66A1-4950-B478-1342C778868E}" srcOrd="0" destOrd="0" presId="urn:microsoft.com/office/officeart/2018/2/layout/IconCircleList"/>
    <dgm:cxn modelId="{6F73352E-4BF9-4E65-967E-DBE24FF18320}" type="presOf" srcId="{B78B3643-5C49-47F6-97CB-7C4A46EE9A46}" destId="{93043921-9808-4525-A27B-5AC0C420B29A}" srcOrd="0" destOrd="0" presId="urn:microsoft.com/office/officeart/2018/2/layout/IconCircleList"/>
    <dgm:cxn modelId="{4A1F8B76-6A5E-477A-9AAF-006327E69A31}" srcId="{7BEBB079-87BF-4E71-9F0E-CDF3F591A52C}" destId="{9A09C64A-F3B2-4D23-9341-431E4BF9D0D1}" srcOrd="4" destOrd="0" parTransId="{5612318C-E962-4823-9656-23C55B75EC7B}" sibTransId="{E14AC1B3-2D6B-4076-BB19-EA6D819D2E60}"/>
    <dgm:cxn modelId="{AE46947E-28AC-4251-98EC-DC844232DD36}" type="presOf" srcId="{FA195421-F10B-459E-801F-075A70AA9797}" destId="{01485AFF-6127-4D5E-91BC-5A94D8DED7D0}" srcOrd="0" destOrd="0" presId="urn:microsoft.com/office/officeart/2018/2/layout/IconCircleList"/>
    <dgm:cxn modelId="{BB8A929D-A76E-4142-98C5-406233314E5A}" srcId="{7BEBB079-87BF-4E71-9F0E-CDF3F591A52C}" destId="{C36029DE-9CA1-40DD-8AA1-1A933FD825BF}" srcOrd="2" destOrd="0" parTransId="{485C32EF-5335-443E-85CF-751D9471CDA3}" sibTransId="{B78B3643-5C49-47F6-97CB-7C4A46EE9A46}"/>
    <dgm:cxn modelId="{BD8EF2BC-0DEF-4CB4-ACAF-65EAD1795ACB}" type="presOf" srcId="{704CECF2-FF88-4ACF-A313-F82F1D8413C0}" destId="{42800076-82A0-46A5-83A1-79281A0CD996}" srcOrd="0" destOrd="0" presId="urn:microsoft.com/office/officeart/2018/2/layout/IconCircleList"/>
    <dgm:cxn modelId="{6D0A53C4-AA6E-414A-8E01-E10D8C934D54}" type="presOf" srcId="{9A09C64A-F3B2-4D23-9341-431E4BF9D0D1}" destId="{78E6491C-F7A8-4E16-9E0E-FFD0AF9BB676}" srcOrd="0" destOrd="0" presId="urn:microsoft.com/office/officeart/2018/2/layout/IconCircleList"/>
    <dgm:cxn modelId="{58DEB2CE-0747-4D0B-AF9C-554C0E12C459}" type="presOf" srcId="{E14AC1B3-2D6B-4076-BB19-EA6D819D2E60}" destId="{67AE3438-F8F2-44F8-940C-F11C16A5A489}" srcOrd="0" destOrd="0" presId="urn:microsoft.com/office/officeart/2018/2/layout/IconCircleList"/>
    <dgm:cxn modelId="{CD1808D1-F434-421B-BCDD-EB8B9ADE69EA}" srcId="{7BEBB079-87BF-4E71-9F0E-CDF3F591A52C}" destId="{4687EA70-14A8-4DAE-B1B5-7427BD9380C6}" srcOrd="5" destOrd="0" parTransId="{A2A40E0D-69E2-4FD1-985F-0D68B653B6C2}" sibTransId="{3B9C0246-3E8A-4105-B78A-FF7A8C3C60FD}"/>
    <dgm:cxn modelId="{486F28E8-46D3-441C-B631-67F40756E424}" srcId="{7BEBB079-87BF-4E71-9F0E-CDF3F591A52C}" destId="{FA195421-F10B-459E-801F-075A70AA9797}" srcOrd="0" destOrd="0" parTransId="{FD96A593-3455-4797-990F-F17F133EFC73}" sibTransId="{E34E03E1-554A-4D15-835E-3E3E8BEC8696}"/>
    <dgm:cxn modelId="{340453ED-0012-4B42-B1B1-55BB8ED5EB26}" type="presOf" srcId="{C36029DE-9CA1-40DD-8AA1-1A933FD825BF}" destId="{222D4836-0498-4424-B921-B1DDAECF814F}" srcOrd="0" destOrd="0" presId="urn:microsoft.com/office/officeart/2018/2/layout/IconCircleList"/>
    <dgm:cxn modelId="{7EB7C2EF-05D0-4C9B-8AE1-F6FA16BE2EEC}" srcId="{7BEBB079-87BF-4E71-9F0E-CDF3F591A52C}" destId="{F2496B72-73ED-421F-BDC8-6BC1FFCC7C3D}" srcOrd="1" destOrd="0" parTransId="{DCC334DD-451D-44F5-87D5-208F59571C00}" sibTransId="{9C30C0C3-F9F9-45B1-BC8C-C4D8B495F167}"/>
    <dgm:cxn modelId="{43977DFA-C91B-4DC7-9B91-4968EC6CA1A2}" type="presOf" srcId="{4687EA70-14A8-4DAE-B1B5-7427BD9380C6}" destId="{358358D3-2492-43FC-93CD-CAA1197A9F7E}" srcOrd="0" destOrd="0" presId="urn:microsoft.com/office/officeart/2018/2/layout/IconCircleList"/>
    <dgm:cxn modelId="{80A1286F-C9F5-42DA-B543-FE86E4034FB7}" type="presParOf" srcId="{4BC5FD5C-DF70-4354-8660-5AFFD737F1DE}" destId="{AB35B355-473D-4A5B-97EC-184CB4AC90B9}" srcOrd="0" destOrd="0" presId="urn:microsoft.com/office/officeart/2018/2/layout/IconCircleList"/>
    <dgm:cxn modelId="{5F29DFD7-6149-4974-8128-56F75F93A8B3}" type="presParOf" srcId="{AB35B355-473D-4A5B-97EC-184CB4AC90B9}" destId="{7BFD520F-0B84-41D8-A6AB-4CF1FE4286EB}" srcOrd="0" destOrd="0" presId="urn:microsoft.com/office/officeart/2018/2/layout/IconCircleList"/>
    <dgm:cxn modelId="{FF4FB5C5-D60A-4661-A5F0-97CACFFADEDC}" type="presParOf" srcId="{7BFD520F-0B84-41D8-A6AB-4CF1FE4286EB}" destId="{E3F55D68-761B-448C-BF68-1B0C729BFBD2}" srcOrd="0" destOrd="0" presId="urn:microsoft.com/office/officeart/2018/2/layout/IconCircleList"/>
    <dgm:cxn modelId="{29ECE3AA-EE34-48A7-BC86-E91B004117CC}" type="presParOf" srcId="{7BFD520F-0B84-41D8-A6AB-4CF1FE4286EB}" destId="{AFA31E1A-DBB4-4557-A570-54008880630C}" srcOrd="1" destOrd="0" presId="urn:microsoft.com/office/officeart/2018/2/layout/IconCircleList"/>
    <dgm:cxn modelId="{955A8196-D600-40D7-99DD-0D7F91521B6B}" type="presParOf" srcId="{7BFD520F-0B84-41D8-A6AB-4CF1FE4286EB}" destId="{2834D553-B90F-45F1-9C18-490874E0123D}" srcOrd="2" destOrd="0" presId="urn:microsoft.com/office/officeart/2018/2/layout/IconCircleList"/>
    <dgm:cxn modelId="{5F57938F-C6D0-4735-97F0-FFC87568BB60}" type="presParOf" srcId="{7BFD520F-0B84-41D8-A6AB-4CF1FE4286EB}" destId="{01485AFF-6127-4D5E-91BC-5A94D8DED7D0}" srcOrd="3" destOrd="0" presId="urn:microsoft.com/office/officeart/2018/2/layout/IconCircleList"/>
    <dgm:cxn modelId="{3F473AE0-86AA-4A6C-BCB1-273526F314DC}" type="presParOf" srcId="{AB35B355-473D-4A5B-97EC-184CB4AC90B9}" destId="{C93F1167-66A1-4950-B478-1342C778868E}" srcOrd="1" destOrd="0" presId="urn:microsoft.com/office/officeart/2018/2/layout/IconCircleList"/>
    <dgm:cxn modelId="{D2FBBC6E-14B6-4F45-ADD7-F9E17D4CE2AB}" type="presParOf" srcId="{AB35B355-473D-4A5B-97EC-184CB4AC90B9}" destId="{A36A842D-D499-45FC-8BC2-04F11AC922F7}" srcOrd="2" destOrd="0" presId="urn:microsoft.com/office/officeart/2018/2/layout/IconCircleList"/>
    <dgm:cxn modelId="{C187272D-1CAE-4B4A-BA0E-11392AB5CD7F}" type="presParOf" srcId="{A36A842D-D499-45FC-8BC2-04F11AC922F7}" destId="{EA5D72AE-3533-48F0-9B7A-84381C7AF2BD}" srcOrd="0" destOrd="0" presId="urn:microsoft.com/office/officeart/2018/2/layout/IconCircleList"/>
    <dgm:cxn modelId="{49B7CEBA-9D9E-45AB-927C-8473576B71D4}" type="presParOf" srcId="{A36A842D-D499-45FC-8BC2-04F11AC922F7}" destId="{16E82E9C-318A-4C24-88AB-1B3ECCC64166}" srcOrd="1" destOrd="0" presId="urn:microsoft.com/office/officeart/2018/2/layout/IconCircleList"/>
    <dgm:cxn modelId="{575D788E-D271-4FA0-A9E1-C9064C48F177}" type="presParOf" srcId="{A36A842D-D499-45FC-8BC2-04F11AC922F7}" destId="{6DA2ABCD-979A-489F-BC2E-4C2D350769FB}" srcOrd="2" destOrd="0" presId="urn:microsoft.com/office/officeart/2018/2/layout/IconCircleList"/>
    <dgm:cxn modelId="{BBC55E88-F361-4474-B9D5-C25CD0FE7DBE}" type="presParOf" srcId="{A36A842D-D499-45FC-8BC2-04F11AC922F7}" destId="{29827DA3-0421-40FA-B060-AB08E9F3B2A4}" srcOrd="3" destOrd="0" presId="urn:microsoft.com/office/officeart/2018/2/layout/IconCircleList"/>
    <dgm:cxn modelId="{ECB92D3A-39BC-44D7-B8C3-304BD577471C}" type="presParOf" srcId="{AB35B355-473D-4A5B-97EC-184CB4AC90B9}" destId="{36498166-37E8-4BA0-9267-030F11CF9395}" srcOrd="3" destOrd="0" presId="urn:microsoft.com/office/officeart/2018/2/layout/IconCircleList"/>
    <dgm:cxn modelId="{134F58CA-E256-4337-A6F6-92797504D2E9}" type="presParOf" srcId="{AB35B355-473D-4A5B-97EC-184CB4AC90B9}" destId="{A67EFD35-ACFC-41D9-98CB-CF22236B2D7B}" srcOrd="4" destOrd="0" presId="urn:microsoft.com/office/officeart/2018/2/layout/IconCircleList"/>
    <dgm:cxn modelId="{6429F6B8-5B96-47AF-A82F-8A96DEF3AB70}" type="presParOf" srcId="{A67EFD35-ACFC-41D9-98CB-CF22236B2D7B}" destId="{6004082C-0037-48ED-8905-811A91FA53B6}" srcOrd="0" destOrd="0" presId="urn:microsoft.com/office/officeart/2018/2/layout/IconCircleList"/>
    <dgm:cxn modelId="{6A35C6E5-8AC5-4EA6-8647-38F8FA363FC2}" type="presParOf" srcId="{A67EFD35-ACFC-41D9-98CB-CF22236B2D7B}" destId="{6D09D133-6574-479F-901C-E41A2EBE3EB8}" srcOrd="1" destOrd="0" presId="urn:microsoft.com/office/officeart/2018/2/layout/IconCircleList"/>
    <dgm:cxn modelId="{BCCC9193-FA4D-4775-9F08-E56B0E8B6064}" type="presParOf" srcId="{A67EFD35-ACFC-41D9-98CB-CF22236B2D7B}" destId="{7F37A8B7-AFCE-4943-AB61-3EA54F40FC38}" srcOrd="2" destOrd="0" presId="urn:microsoft.com/office/officeart/2018/2/layout/IconCircleList"/>
    <dgm:cxn modelId="{C071ECFA-F23A-4530-9C90-24205443DE30}" type="presParOf" srcId="{A67EFD35-ACFC-41D9-98CB-CF22236B2D7B}" destId="{222D4836-0498-4424-B921-B1DDAECF814F}" srcOrd="3" destOrd="0" presId="urn:microsoft.com/office/officeart/2018/2/layout/IconCircleList"/>
    <dgm:cxn modelId="{5EE0973B-5CDC-471A-A71D-8557BA0B6A15}" type="presParOf" srcId="{AB35B355-473D-4A5B-97EC-184CB4AC90B9}" destId="{93043921-9808-4525-A27B-5AC0C420B29A}" srcOrd="5" destOrd="0" presId="urn:microsoft.com/office/officeart/2018/2/layout/IconCircleList"/>
    <dgm:cxn modelId="{50E428A9-809B-4672-A775-3A4175C88DA1}" type="presParOf" srcId="{AB35B355-473D-4A5B-97EC-184CB4AC90B9}" destId="{34FF979E-B2FF-49B2-928A-A85A59B42363}" srcOrd="6" destOrd="0" presId="urn:microsoft.com/office/officeart/2018/2/layout/IconCircleList"/>
    <dgm:cxn modelId="{490C34BF-DF79-48E0-9C01-88E504772A32}" type="presParOf" srcId="{34FF979E-B2FF-49B2-928A-A85A59B42363}" destId="{945A269A-3C0D-4FAC-AE50-7824434F0037}" srcOrd="0" destOrd="0" presId="urn:microsoft.com/office/officeart/2018/2/layout/IconCircleList"/>
    <dgm:cxn modelId="{B9ED3D45-7152-45C2-BAFE-2A793BFFA33E}" type="presParOf" srcId="{34FF979E-B2FF-49B2-928A-A85A59B42363}" destId="{8521099E-309E-42BF-85D5-6BE41D6220AA}" srcOrd="1" destOrd="0" presId="urn:microsoft.com/office/officeart/2018/2/layout/IconCircleList"/>
    <dgm:cxn modelId="{43C78375-48B3-4BB8-9432-B4F65ED4F9DE}" type="presParOf" srcId="{34FF979E-B2FF-49B2-928A-A85A59B42363}" destId="{CC574586-018F-4FA4-ABFC-2F5D229267CF}" srcOrd="2" destOrd="0" presId="urn:microsoft.com/office/officeart/2018/2/layout/IconCircleList"/>
    <dgm:cxn modelId="{AE18BC06-D747-4533-B09F-8D88AED7222B}" type="presParOf" srcId="{34FF979E-B2FF-49B2-928A-A85A59B42363}" destId="{42800076-82A0-46A5-83A1-79281A0CD996}" srcOrd="3" destOrd="0" presId="urn:microsoft.com/office/officeart/2018/2/layout/IconCircleList"/>
    <dgm:cxn modelId="{F5137EF5-6006-4330-A8B4-CC56F8A13DA5}" type="presParOf" srcId="{AB35B355-473D-4A5B-97EC-184CB4AC90B9}" destId="{2DBA951D-ED60-4DEA-BD3A-1C633E8C16C1}" srcOrd="7" destOrd="0" presId="urn:microsoft.com/office/officeart/2018/2/layout/IconCircleList"/>
    <dgm:cxn modelId="{BA11DBD9-3A8D-46A4-9C26-EAF0417EAFEF}" type="presParOf" srcId="{AB35B355-473D-4A5B-97EC-184CB4AC90B9}" destId="{F3E2CCFF-418C-4D5A-B858-40CE50C22C0F}" srcOrd="8" destOrd="0" presId="urn:microsoft.com/office/officeart/2018/2/layout/IconCircleList"/>
    <dgm:cxn modelId="{8D594DCF-0226-4DCC-B408-392365333608}" type="presParOf" srcId="{F3E2CCFF-418C-4D5A-B858-40CE50C22C0F}" destId="{6FE390BC-B5B1-477E-84BE-CACE14EFFFAB}" srcOrd="0" destOrd="0" presId="urn:microsoft.com/office/officeart/2018/2/layout/IconCircleList"/>
    <dgm:cxn modelId="{355A83D2-78E6-4F62-AE17-4F8ADD4D7319}" type="presParOf" srcId="{F3E2CCFF-418C-4D5A-B858-40CE50C22C0F}" destId="{6F7759BB-D483-4FDE-83E6-9F153C8327B2}" srcOrd="1" destOrd="0" presId="urn:microsoft.com/office/officeart/2018/2/layout/IconCircleList"/>
    <dgm:cxn modelId="{5A57C9B5-AD43-4C9C-94C9-359134EEAF0F}" type="presParOf" srcId="{F3E2CCFF-418C-4D5A-B858-40CE50C22C0F}" destId="{1B03AE11-55AD-4A07-A811-5CB75342CA2A}" srcOrd="2" destOrd="0" presId="urn:microsoft.com/office/officeart/2018/2/layout/IconCircleList"/>
    <dgm:cxn modelId="{9E77567D-FA1C-4E8E-9917-FB8685932796}" type="presParOf" srcId="{F3E2CCFF-418C-4D5A-B858-40CE50C22C0F}" destId="{78E6491C-F7A8-4E16-9E0E-FFD0AF9BB676}" srcOrd="3" destOrd="0" presId="urn:microsoft.com/office/officeart/2018/2/layout/IconCircleList"/>
    <dgm:cxn modelId="{FB56EE16-05B2-4F2C-BFFC-D0220F347E71}" type="presParOf" srcId="{AB35B355-473D-4A5B-97EC-184CB4AC90B9}" destId="{67AE3438-F8F2-44F8-940C-F11C16A5A489}" srcOrd="9" destOrd="0" presId="urn:microsoft.com/office/officeart/2018/2/layout/IconCircleList"/>
    <dgm:cxn modelId="{93B4D35E-169B-48EB-93AD-1977403D73AB}" type="presParOf" srcId="{AB35B355-473D-4A5B-97EC-184CB4AC90B9}" destId="{E87AF8C0-33F9-495E-BCEB-7EE50820ED9C}" srcOrd="10" destOrd="0" presId="urn:microsoft.com/office/officeart/2018/2/layout/IconCircleList"/>
    <dgm:cxn modelId="{59283F22-70E0-40D9-9FEF-C89EE1BA4B13}" type="presParOf" srcId="{E87AF8C0-33F9-495E-BCEB-7EE50820ED9C}" destId="{80649D8C-1542-4E13-8A6A-77CB324F8348}" srcOrd="0" destOrd="0" presId="urn:microsoft.com/office/officeart/2018/2/layout/IconCircleList"/>
    <dgm:cxn modelId="{928B2F31-A329-4B16-9667-3A1D21220224}" type="presParOf" srcId="{E87AF8C0-33F9-495E-BCEB-7EE50820ED9C}" destId="{DF5A543D-260F-4DAB-90C7-E3D3ACB31C91}" srcOrd="1" destOrd="0" presId="urn:microsoft.com/office/officeart/2018/2/layout/IconCircleList"/>
    <dgm:cxn modelId="{974B2D9A-49F6-4E5F-8B6A-60D57EB0C84F}" type="presParOf" srcId="{E87AF8C0-33F9-495E-BCEB-7EE50820ED9C}" destId="{84CAA321-4F29-417C-8475-7D214574FA94}" srcOrd="2" destOrd="0" presId="urn:microsoft.com/office/officeart/2018/2/layout/IconCircleList"/>
    <dgm:cxn modelId="{CCA407F9-70D7-47E0-B01B-BA9AE76C1515}" type="presParOf" srcId="{E87AF8C0-33F9-495E-BCEB-7EE50820ED9C}" destId="{358358D3-2492-43FC-93CD-CAA1197A9F7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EBB079-87BF-4E71-9F0E-CDF3F591A52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4CECF2-FF88-4ACF-A313-F82F1D8413C0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Database restructuring for future feature development.</a:t>
          </a:r>
          <a:endParaRPr lang="en-US"/>
        </a:p>
      </dgm:t>
    </dgm:pt>
    <dgm:pt modelId="{3D4B7654-10F9-406B-8F49-1B8CEC74D665}" type="parTrans" cxnId="{ED6E8522-F5BE-4FA1-83FE-100F4A297734}">
      <dgm:prSet/>
      <dgm:spPr/>
      <dgm:t>
        <a:bodyPr/>
        <a:lstStyle/>
        <a:p>
          <a:endParaRPr lang="en-US"/>
        </a:p>
      </dgm:t>
    </dgm:pt>
    <dgm:pt modelId="{381D27F5-2E9B-4CBA-96DA-2245786E1B33}" type="sibTrans" cxnId="{ED6E8522-F5BE-4FA1-83FE-100F4A297734}">
      <dgm:prSet/>
      <dgm:spPr/>
      <dgm:t>
        <a:bodyPr/>
        <a:lstStyle/>
        <a:p>
          <a:endParaRPr lang="en-US"/>
        </a:p>
      </dgm:t>
    </dgm:pt>
    <dgm:pt modelId="{FA195421-F10B-459E-801F-075A70AA9797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Ruby version 2.6.6 to 3.1.2 migration.</a:t>
          </a:r>
          <a:endParaRPr lang="en-US"/>
        </a:p>
      </dgm:t>
    </dgm:pt>
    <dgm:pt modelId="{FD96A593-3455-4797-990F-F17F133EFC73}" type="parTrans" cxnId="{486F28E8-46D3-441C-B631-67F40756E424}">
      <dgm:prSet/>
      <dgm:spPr/>
    </dgm:pt>
    <dgm:pt modelId="{E34E03E1-554A-4D15-835E-3E3E8BEC8696}" type="sibTrans" cxnId="{486F28E8-46D3-441C-B631-67F40756E424}">
      <dgm:prSet/>
      <dgm:spPr/>
      <dgm:t>
        <a:bodyPr/>
        <a:lstStyle/>
        <a:p>
          <a:endParaRPr lang="en-US"/>
        </a:p>
      </dgm:t>
    </dgm:pt>
    <dgm:pt modelId="{F2496B72-73ED-421F-BDC8-6BC1FFCC7C3D}">
      <dgm:prSet phldr="0"/>
      <dgm:spPr/>
      <dgm:t>
        <a:bodyPr/>
        <a:lstStyle/>
        <a:p>
          <a:r>
            <a:rPr lang="en-US" err="1">
              <a:latin typeface="Calibri Light" panose="020F0302020204030204"/>
            </a:rPr>
            <a:t>Nodemon</a:t>
          </a:r>
          <a:r>
            <a:rPr lang="en-US">
              <a:latin typeface="Calibri Light" panose="020F0302020204030204"/>
            </a:rPr>
            <a:t> integration.</a:t>
          </a:r>
          <a:endParaRPr lang="en-US"/>
        </a:p>
      </dgm:t>
    </dgm:pt>
    <dgm:pt modelId="{DCC334DD-451D-44F5-87D5-208F59571C00}" type="parTrans" cxnId="{7EB7C2EF-05D0-4C9B-8AE1-F6FA16BE2EEC}">
      <dgm:prSet/>
      <dgm:spPr/>
    </dgm:pt>
    <dgm:pt modelId="{9C30C0C3-F9F9-45B1-BC8C-C4D8B495F167}" type="sibTrans" cxnId="{7EB7C2EF-05D0-4C9B-8AE1-F6FA16BE2EEC}">
      <dgm:prSet/>
      <dgm:spPr/>
      <dgm:t>
        <a:bodyPr/>
        <a:lstStyle/>
        <a:p>
          <a:endParaRPr lang="en-US"/>
        </a:p>
      </dgm:t>
    </dgm:pt>
    <dgm:pt modelId="{C36029DE-9CA1-40DD-8AA1-1A933FD825BF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Legacy form preview component update</a:t>
          </a:r>
          <a:r>
            <a:rPr lang="en-US"/>
            <a:t>.</a:t>
          </a:r>
        </a:p>
      </dgm:t>
    </dgm:pt>
    <dgm:pt modelId="{485C32EF-5335-443E-85CF-751D9471CDA3}" type="parTrans" cxnId="{BB8A929D-A76E-4142-98C5-406233314E5A}">
      <dgm:prSet/>
      <dgm:spPr/>
    </dgm:pt>
    <dgm:pt modelId="{B78B3643-5C49-47F6-97CB-7C4A46EE9A46}" type="sibTrans" cxnId="{BB8A929D-A76E-4142-98C5-406233314E5A}">
      <dgm:prSet/>
      <dgm:spPr/>
      <dgm:t>
        <a:bodyPr/>
        <a:lstStyle/>
        <a:p>
          <a:endParaRPr lang="en-US"/>
        </a:p>
      </dgm:t>
    </dgm:pt>
    <dgm:pt modelId="{F7BB9826-00E2-4E69-A1C4-A53DA9B15717}" type="pres">
      <dgm:prSet presAssocID="{7BEBB079-87BF-4E71-9F0E-CDF3F591A52C}" presName="linear" presStyleCnt="0">
        <dgm:presLayoutVars>
          <dgm:animLvl val="lvl"/>
          <dgm:resizeHandles val="exact"/>
        </dgm:presLayoutVars>
      </dgm:prSet>
      <dgm:spPr/>
    </dgm:pt>
    <dgm:pt modelId="{B8D74A76-5424-409D-865C-077AF7EDEC4E}" type="pres">
      <dgm:prSet presAssocID="{FA195421-F10B-459E-801F-075A70AA979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26CF4E2-6452-434B-87A2-3CA6F8A52ADF}" type="pres">
      <dgm:prSet presAssocID="{E34E03E1-554A-4D15-835E-3E3E8BEC8696}" presName="spacer" presStyleCnt="0"/>
      <dgm:spPr/>
    </dgm:pt>
    <dgm:pt modelId="{985F8826-8F50-492E-A909-F2AFFE6A1BDB}" type="pres">
      <dgm:prSet presAssocID="{F2496B72-73ED-421F-BDC8-6BC1FFCC7C3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52FDAE7-9FA5-4659-9747-2C1EB5064A4D}" type="pres">
      <dgm:prSet presAssocID="{9C30C0C3-F9F9-45B1-BC8C-C4D8B495F167}" presName="spacer" presStyleCnt="0"/>
      <dgm:spPr/>
    </dgm:pt>
    <dgm:pt modelId="{B4A5ADD0-C86A-494A-AA46-3F45B9DA7B4B}" type="pres">
      <dgm:prSet presAssocID="{C36029DE-9CA1-40DD-8AA1-1A933FD825B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CD9111A-17C9-4389-B430-770F8B3F0AEA}" type="pres">
      <dgm:prSet presAssocID="{B78B3643-5C49-47F6-97CB-7C4A46EE9A46}" presName="spacer" presStyleCnt="0"/>
      <dgm:spPr/>
    </dgm:pt>
    <dgm:pt modelId="{0054958B-F6E3-410B-9F23-5A3FAA62AE12}" type="pres">
      <dgm:prSet presAssocID="{704CECF2-FF88-4ACF-A313-F82F1D8413C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A832B12-7DE8-47D6-BDD0-38A9BC8F81DC}" type="presOf" srcId="{F2496B72-73ED-421F-BDC8-6BC1FFCC7C3D}" destId="{985F8826-8F50-492E-A909-F2AFFE6A1BDB}" srcOrd="0" destOrd="0" presId="urn:microsoft.com/office/officeart/2005/8/layout/vList2"/>
    <dgm:cxn modelId="{AAF9F115-46F1-4E50-9BED-8528EA65B26C}" type="presOf" srcId="{C36029DE-9CA1-40DD-8AA1-1A933FD825BF}" destId="{B4A5ADD0-C86A-494A-AA46-3F45B9DA7B4B}" srcOrd="0" destOrd="0" presId="urn:microsoft.com/office/officeart/2005/8/layout/vList2"/>
    <dgm:cxn modelId="{ED6E8522-F5BE-4FA1-83FE-100F4A297734}" srcId="{7BEBB079-87BF-4E71-9F0E-CDF3F591A52C}" destId="{704CECF2-FF88-4ACF-A313-F82F1D8413C0}" srcOrd="3" destOrd="0" parTransId="{3D4B7654-10F9-406B-8F49-1B8CEC74D665}" sibTransId="{381D27F5-2E9B-4CBA-96DA-2245786E1B33}"/>
    <dgm:cxn modelId="{06BDFA93-DD9D-4A73-95E8-CE0FEA80F917}" type="presOf" srcId="{FA195421-F10B-459E-801F-075A70AA9797}" destId="{B8D74A76-5424-409D-865C-077AF7EDEC4E}" srcOrd="0" destOrd="0" presId="urn:microsoft.com/office/officeart/2005/8/layout/vList2"/>
    <dgm:cxn modelId="{BB8A929D-A76E-4142-98C5-406233314E5A}" srcId="{7BEBB079-87BF-4E71-9F0E-CDF3F591A52C}" destId="{C36029DE-9CA1-40DD-8AA1-1A933FD825BF}" srcOrd="2" destOrd="0" parTransId="{485C32EF-5335-443E-85CF-751D9471CDA3}" sibTransId="{B78B3643-5C49-47F6-97CB-7C4A46EE9A46}"/>
    <dgm:cxn modelId="{DDE4DFC5-536F-49DB-B667-8C6DF4340720}" type="presOf" srcId="{7BEBB079-87BF-4E71-9F0E-CDF3F591A52C}" destId="{F7BB9826-00E2-4E69-A1C4-A53DA9B15717}" srcOrd="0" destOrd="0" presId="urn:microsoft.com/office/officeart/2005/8/layout/vList2"/>
    <dgm:cxn modelId="{486F28E8-46D3-441C-B631-67F40756E424}" srcId="{7BEBB079-87BF-4E71-9F0E-CDF3F591A52C}" destId="{FA195421-F10B-459E-801F-075A70AA9797}" srcOrd="0" destOrd="0" parTransId="{FD96A593-3455-4797-990F-F17F133EFC73}" sibTransId="{E34E03E1-554A-4D15-835E-3E3E8BEC8696}"/>
    <dgm:cxn modelId="{F9564DE9-A826-4D33-ADA6-C4008B4AB384}" type="presOf" srcId="{704CECF2-FF88-4ACF-A313-F82F1D8413C0}" destId="{0054958B-F6E3-410B-9F23-5A3FAA62AE12}" srcOrd="0" destOrd="0" presId="urn:microsoft.com/office/officeart/2005/8/layout/vList2"/>
    <dgm:cxn modelId="{7EB7C2EF-05D0-4C9B-8AE1-F6FA16BE2EEC}" srcId="{7BEBB079-87BF-4E71-9F0E-CDF3F591A52C}" destId="{F2496B72-73ED-421F-BDC8-6BC1FFCC7C3D}" srcOrd="1" destOrd="0" parTransId="{DCC334DD-451D-44F5-87D5-208F59571C00}" sibTransId="{9C30C0C3-F9F9-45B1-BC8C-C4D8B495F167}"/>
    <dgm:cxn modelId="{F439FD15-FE0D-448D-9D14-E071F0AB77AF}" type="presParOf" srcId="{F7BB9826-00E2-4E69-A1C4-A53DA9B15717}" destId="{B8D74A76-5424-409D-865C-077AF7EDEC4E}" srcOrd="0" destOrd="0" presId="urn:microsoft.com/office/officeart/2005/8/layout/vList2"/>
    <dgm:cxn modelId="{22CAE391-FA21-44CA-A340-8FC6BEFF6AC9}" type="presParOf" srcId="{F7BB9826-00E2-4E69-A1C4-A53DA9B15717}" destId="{626CF4E2-6452-434B-87A2-3CA6F8A52ADF}" srcOrd="1" destOrd="0" presId="urn:microsoft.com/office/officeart/2005/8/layout/vList2"/>
    <dgm:cxn modelId="{99D69EDA-201C-47A8-B42E-951E61594C39}" type="presParOf" srcId="{F7BB9826-00E2-4E69-A1C4-A53DA9B15717}" destId="{985F8826-8F50-492E-A909-F2AFFE6A1BDB}" srcOrd="2" destOrd="0" presId="urn:microsoft.com/office/officeart/2005/8/layout/vList2"/>
    <dgm:cxn modelId="{F792B98F-69D0-41FD-B191-9DFCAC46971A}" type="presParOf" srcId="{F7BB9826-00E2-4E69-A1C4-A53DA9B15717}" destId="{952FDAE7-9FA5-4659-9747-2C1EB5064A4D}" srcOrd="3" destOrd="0" presId="urn:microsoft.com/office/officeart/2005/8/layout/vList2"/>
    <dgm:cxn modelId="{20BCCD56-154D-44F0-A98E-F74517177490}" type="presParOf" srcId="{F7BB9826-00E2-4E69-A1C4-A53DA9B15717}" destId="{B4A5ADD0-C86A-494A-AA46-3F45B9DA7B4B}" srcOrd="4" destOrd="0" presId="urn:microsoft.com/office/officeart/2005/8/layout/vList2"/>
    <dgm:cxn modelId="{5AA0B3DF-E0C0-4CCF-8F49-B1E756E08F7E}" type="presParOf" srcId="{F7BB9826-00E2-4E69-A1C4-A53DA9B15717}" destId="{FCD9111A-17C9-4389-B430-770F8B3F0AEA}" srcOrd="5" destOrd="0" presId="urn:microsoft.com/office/officeart/2005/8/layout/vList2"/>
    <dgm:cxn modelId="{B98C35D5-6132-4435-B3F3-D52DA2C4F659}" type="presParOf" srcId="{F7BB9826-00E2-4E69-A1C4-A53DA9B15717}" destId="{0054958B-F6E3-410B-9F23-5A3FAA62AE1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889BF7-F5C7-4A4F-AAA7-4578D31489D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12070A-19DC-470A-9B7E-240D9F074FAF}">
      <dgm:prSet/>
      <dgm:spPr/>
      <dgm:t>
        <a:bodyPr/>
        <a:lstStyle/>
        <a:p>
          <a:r>
            <a:rPr lang="en-US"/>
            <a:t>Our product manager and scrum master changed each iteration, giving exposure to the specifics of each role.</a:t>
          </a:r>
        </a:p>
      </dgm:t>
    </dgm:pt>
    <dgm:pt modelId="{F7B72B1B-5FAB-4D68-A039-9193D2F6B52E}" type="parTrans" cxnId="{6F7C4670-A3DF-40D6-B682-ABDACAE54146}">
      <dgm:prSet/>
      <dgm:spPr/>
      <dgm:t>
        <a:bodyPr/>
        <a:lstStyle/>
        <a:p>
          <a:endParaRPr lang="en-US"/>
        </a:p>
      </dgm:t>
    </dgm:pt>
    <dgm:pt modelId="{763C068A-CB3D-438B-9DCD-CFEA9A22A687}" type="sibTrans" cxnId="{6F7C4670-A3DF-40D6-B682-ABDACAE54146}">
      <dgm:prSet/>
      <dgm:spPr/>
      <dgm:t>
        <a:bodyPr/>
        <a:lstStyle/>
        <a:p>
          <a:endParaRPr lang="en-US"/>
        </a:p>
      </dgm:t>
    </dgm:pt>
    <dgm:pt modelId="{AFCAEAC9-319C-4CAF-A67E-445F60DB91C3}">
      <dgm:prSet/>
      <dgm:spPr/>
      <dgm:t>
        <a:bodyPr/>
        <a:lstStyle/>
        <a:p>
          <a:r>
            <a:rPr lang="en-US"/>
            <a:t>Requirements evolved and changed over time, highlighting the continuous nature of software development.</a:t>
          </a:r>
        </a:p>
      </dgm:t>
    </dgm:pt>
    <dgm:pt modelId="{83504841-F0CA-40FB-BA4B-BE93ABA3B885}" type="parTrans" cxnId="{92F29ACF-9280-49BD-A4B2-6A8A7D46BF48}">
      <dgm:prSet/>
      <dgm:spPr/>
      <dgm:t>
        <a:bodyPr/>
        <a:lstStyle/>
        <a:p>
          <a:endParaRPr lang="en-US"/>
        </a:p>
      </dgm:t>
    </dgm:pt>
    <dgm:pt modelId="{EA0141C0-B745-4E15-8D16-7A2EB0DE1B50}" type="sibTrans" cxnId="{92F29ACF-9280-49BD-A4B2-6A8A7D46BF48}">
      <dgm:prSet/>
      <dgm:spPr/>
      <dgm:t>
        <a:bodyPr/>
        <a:lstStyle/>
        <a:p>
          <a:endParaRPr lang="en-US"/>
        </a:p>
      </dgm:t>
    </dgm:pt>
    <dgm:pt modelId="{2FD68A38-CBDA-489C-B919-CE31489A9BF9}">
      <dgm:prSet/>
      <dgm:spPr/>
      <dgm:t>
        <a:bodyPr/>
        <a:lstStyle/>
        <a:p>
          <a:r>
            <a:rPr lang="en-US"/>
            <a:t>Thanks to our client, we understood a business problem end to end.</a:t>
          </a:r>
        </a:p>
      </dgm:t>
    </dgm:pt>
    <dgm:pt modelId="{3138B7A6-0ED6-46EE-AE36-0253B8A7875E}" type="parTrans" cxnId="{233A4007-2BE8-4AF8-B7B1-9283470BB301}">
      <dgm:prSet/>
      <dgm:spPr/>
      <dgm:t>
        <a:bodyPr/>
        <a:lstStyle/>
        <a:p>
          <a:endParaRPr lang="en-US"/>
        </a:p>
      </dgm:t>
    </dgm:pt>
    <dgm:pt modelId="{9E094C9C-3C42-43FE-98D6-58F43BC3BC2B}" type="sibTrans" cxnId="{233A4007-2BE8-4AF8-B7B1-9283470BB301}">
      <dgm:prSet/>
      <dgm:spPr/>
      <dgm:t>
        <a:bodyPr/>
        <a:lstStyle/>
        <a:p>
          <a:endParaRPr lang="en-US"/>
        </a:p>
      </dgm:t>
    </dgm:pt>
    <dgm:pt modelId="{1214449D-4EE0-44D2-AA1C-C7BCF69B8B86}">
      <dgm:prSet/>
      <dgm:spPr/>
      <dgm:t>
        <a:bodyPr/>
        <a:lstStyle/>
        <a:p>
          <a:r>
            <a:rPr lang="en-US"/>
            <a:t>As students, time management and scrum management is tricky.</a:t>
          </a:r>
        </a:p>
      </dgm:t>
    </dgm:pt>
    <dgm:pt modelId="{3E81541A-44E2-4E6C-BA4D-42BE0240F495}" type="parTrans" cxnId="{CC58AC2F-F57D-4A49-BCEA-5A35E4D42177}">
      <dgm:prSet/>
      <dgm:spPr/>
      <dgm:t>
        <a:bodyPr/>
        <a:lstStyle/>
        <a:p>
          <a:endParaRPr lang="en-US"/>
        </a:p>
      </dgm:t>
    </dgm:pt>
    <dgm:pt modelId="{1A2BF10B-95A7-46F7-A7A4-4671B2FF3141}" type="sibTrans" cxnId="{CC58AC2F-F57D-4A49-BCEA-5A35E4D42177}">
      <dgm:prSet/>
      <dgm:spPr/>
      <dgm:t>
        <a:bodyPr/>
        <a:lstStyle/>
        <a:p>
          <a:endParaRPr lang="en-US"/>
        </a:p>
      </dgm:t>
    </dgm:pt>
    <dgm:pt modelId="{6C771C66-90CA-434C-9E07-F5605BCFA9FD}">
      <dgm:prSet/>
      <dgm:spPr/>
      <dgm:t>
        <a:bodyPr/>
        <a:lstStyle/>
        <a:p>
          <a:r>
            <a:rPr lang="en-US"/>
            <a:t>Learnt prioritizing stories, and workload management.</a:t>
          </a:r>
        </a:p>
      </dgm:t>
    </dgm:pt>
    <dgm:pt modelId="{7CF52396-1DD2-4803-AAC3-95828A5AC227}" type="parTrans" cxnId="{CB02B974-C283-4CBE-BB8D-A42E617BD1BB}">
      <dgm:prSet/>
      <dgm:spPr/>
      <dgm:t>
        <a:bodyPr/>
        <a:lstStyle/>
        <a:p>
          <a:endParaRPr lang="en-US"/>
        </a:p>
      </dgm:t>
    </dgm:pt>
    <dgm:pt modelId="{4C0E107D-D265-42C1-B1CC-5A4293A50679}" type="sibTrans" cxnId="{CB02B974-C283-4CBE-BB8D-A42E617BD1BB}">
      <dgm:prSet/>
      <dgm:spPr/>
      <dgm:t>
        <a:bodyPr/>
        <a:lstStyle/>
        <a:p>
          <a:endParaRPr lang="en-US"/>
        </a:p>
      </dgm:t>
    </dgm:pt>
    <dgm:pt modelId="{A24E49BD-8B29-41FE-819B-7580F1395CF6}" type="pres">
      <dgm:prSet presAssocID="{86889BF7-F5C7-4A4F-AAA7-4578D31489DC}" presName="linear" presStyleCnt="0">
        <dgm:presLayoutVars>
          <dgm:animLvl val="lvl"/>
          <dgm:resizeHandles val="exact"/>
        </dgm:presLayoutVars>
      </dgm:prSet>
      <dgm:spPr/>
    </dgm:pt>
    <dgm:pt modelId="{B8A7BAC3-6D2B-4587-B72E-16BDA03187BB}" type="pres">
      <dgm:prSet presAssocID="{1012070A-19DC-470A-9B7E-240D9F074FA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398EEBD-A9B6-413A-91B2-0A2307111ABF}" type="pres">
      <dgm:prSet presAssocID="{763C068A-CB3D-438B-9DCD-CFEA9A22A687}" presName="spacer" presStyleCnt="0"/>
      <dgm:spPr/>
    </dgm:pt>
    <dgm:pt modelId="{57C6DE74-56A0-4AB8-B7E7-90F8DF8473A9}" type="pres">
      <dgm:prSet presAssocID="{AFCAEAC9-319C-4CAF-A67E-445F60DB91C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59EFA52-89C0-4BD5-BE99-A5AD3B626B71}" type="pres">
      <dgm:prSet presAssocID="{EA0141C0-B745-4E15-8D16-7A2EB0DE1B50}" presName="spacer" presStyleCnt="0"/>
      <dgm:spPr/>
    </dgm:pt>
    <dgm:pt modelId="{D2A73618-0CCF-43DF-9D09-75CC8F40CEDD}" type="pres">
      <dgm:prSet presAssocID="{2FD68A38-CBDA-489C-B919-CE31489A9BF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F4EBD2C-7DB7-44F6-B747-058AE2EDF140}" type="pres">
      <dgm:prSet presAssocID="{9E094C9C-3C42-43FE-98D6-58F43BC3BC2B}" presName="spacer" presStyleCnt="0"/>
      <dgm:spPr/>
    </dgm:pt>
    <dgm:pt modelId="{BAAA51B6-CD18-4949-8624-B2A7E40CB6FD}" type="pres">
      <dgm:prSet presAssocID="{1214449D-4EE0-44D2-AA1C-C7BCF69B8B8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95348DB-04AA-4003-8F5B-A256BEB02701}" type="pres">
      <dgm:prSet presAssocID="{1A2BF10B-95A7-46F7-A7A4-4671B2FF3141}" presName="spacer" presStyleCnt="0"/>
      <dgm:spPr/>
    </dgm:pt>
    <dgm:pt modelId="{701C60F7-1860-4E31-8E24-DAC04BD0BD3D}" type="pres">
      <dgm:prSet presAssocID="{6C771C66-90CA-434C-9E07-F5605BCFA9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33A4007-2BE8-4AF8-B7B1-9283470BB301}" srcId="{86889BF7-F5C7-4A4F-AAA7-4578D31489DC}" destId="{2FD68A38-CBDA-489C-B919-CE31489A9BF9}" srcOrd="2" destOrd="0" parTransId="{3138B7A6-0ED6-46EE-AE36-0253B8A7875E}" sibTransId="{9E094C9C-3C42-43FE-98D6-58F43BC3BC2B}"/>
    <dgm:cxn modelId="{CC58AC2F-F57D-4A49-BCEA-5A35E4D42177}" srcId="{86889BF7-F5C7-4A4F-AAA7-4578D31489DC}" destId="{1214449D-4EE0-44D2-AA1C-C7BCF69B8B86}" srcOrd="3" destOrd="0" parTransId="{3E81541A-44E2-4E6C-BA4D-42BE0240F495}" sibTransId="{1A2BF10B-95A7-46F7-A7A4-4671B2FF3141}"/>
    <dgm:cxn modelId="{76325739-0A16-4B53-BF02-8E7E41AD09A2}" type="presOf" srcId="{1214449D-4EE0-44D2-AA1C-C7BCF69B8B86}" destId="{BAAA51B6-CD18-4949-8624-B2A7E40CB6FD}" srcOrd="0" destOrd="0" presId="urn:microsoft.com/office/officeart/2005/8/layout/vList2"/>
    <dgm:cxn modelId="{57185343-8D71-4F56-B53D-90B25A370E8B}" type="presOf" srcId="{2FD68A38-CBDA-489C-B919-CE31489A9BF9}" destId="{D2A73618-0CCF-43DF-9D09-75CC8F40CEDD}" srcOrd="0" destOrd="0" presId="urn:microsoft.com/office/officeart/2005/8/layout/vList2"/>
    <dgm:cxn modelId="{7F2EC44D-4F51-4C1A-B35C-E68DFFAA096F}" type="presOf" srcId="{AFCAEAC9-319C-4CAF-A67E-445F60DB91C3}" destId="{57C6DE74-56A0-4AB8-B7E7-90F8DF8473A9}" srcOrd="0" destOrd="0" presId="urn:microsoft.com/office/officeart/2005/8/layout/vList2"/>
    <dgm:cxn modelId="{B795AE67-131D-40A1-BDFE-7360A4149576}" type="presOf" srcId="{1012070A-19DC-470A-9B7E-240D9F074FAF}" destId="{B8A7BAC3-6D2B-4587-B72E-16BDA03187BB}" srcOrd="0" destOrd="0" presId="urn:microsoft.com/office/officeart/2005/8/layout/vList2"/>
    <dgm:cxn modelId="{6F7C4670-A3DF-40D6-B682-ABDACAE54146}" srcId="{86889BF7-F5C7-4A4F-AAA7-4578D31489DC}" destId="{1012070A-19DC-470A-9B7E-240D9F074FAF}" srcOrd="0" destOrd="0" parTransId="{F7B72B1B-5FAB-4D68-A039-9193D2F6B52E}" sibTransId="{763C068A-CB3D-438B-9DCD-CFEA9A22A687}"/>
    <dgm:cxn modelId="{CB02B974-C283-4CBE-BB8D-A42E617BD1BB}" srcId="{86889BF7-F5C7-4A4F-AAA7-4578D31489DC}" destId="{6C771C66-90CA-434C-9E07-F5605BCFA9FD}" srcOrd="4" destOrd="0" parTransId="{7CF52396-1DD2-4803-AAC3-95828A5AC227}" sibTransId="{4C0E107D-D265-42C1-B1CC-5A4293A50679}"/>
    <dgm:cxn modelId="{9647147E-B386-484E-B8FD-D8247B268B6E}" type="presOf" srcId="{6C771C66-90CA-434C-9E07-F5605BCFA9FD}" destId="{701C60F7-1860-4E31-8E24-DAC04BD0BD3D}" srcOrd="0" destOrd="0" presId="urn:microsoft.com/office/officeart/2005/8/layout/vList2"/>
    <dgm:cxn modelId="{EA9E489B-66C4-43AB-9AB2-1104CE678164}" type="presOf" srcId="{86889BF7-F5C7-4A4F-AAA7-4578D31489DC}" destId="{A24E49BD-8B29-41FE-819B-7580F1395CF6}" srcOrd="0" destOrd="0" presId="urn:microsoft.com/office/officeart/2005/8/layout/vList2"/>
    <dgm:cxn modelId="{92F29ACF-9280-49BD-A4B2-6A8A7D46BF48}" srcId="{86889BF7-F5C7-4A4F-AAA7-4578D31489DC}" destId="{AFCAEAC9-319C-4CAF-A67E-445F60DB91C3}" srcOrd="1" destOrd="0" parTransId="{83504841-F0CA-40FB-BA4B-BE93ABA3B885}" sibTransId="{EA0141C0-B745-4E15-8D16-7A2EB0DE1B50}"/>
    <dgm:cxn modelId="{B9F6866F-F8F8-4019-9BE7-5047EEA5B99B}" type="presParOf" srcId="{A24E49BD-8B29-41FE-819B-7580F1395CF6}" destId="{B8A7BAC3-6D2B-4587-B72E-16BDA03187BB}" srcOrd="0" destOrd="0" presId="urn:microsoft.com/office/officeart/2005/8/layout/vList2"/>
    <dgm:cxn modelId="{0CFB7BCC-B10B-4F66-8686-EA215E564AEF}" type="presParOf" srcId="{A24E49BD-8B29-41FE-819B-7580F1395CF6}" destId="{9398EEBD-A9B6-413A-91B2-0A2307111ABF}" srcOrd="1" destOrd="0" presId="urn:microsoft.com/office/officeart/2005/8/layout/vList2"/>
    <dgm:cxn modelId="{F0BFE609-9B94-4917-9B89-A3D8AFE6130B}" type="presParOf" srcId="{A24E49BD-8B29-41FE-819B-7580F1395CF6}" destId="{57C6DE74-56A0-4AB8-B7E7-90F8DF8473A9}" srcOrd="2" destOrd="0" presId="urn:microsoft.com/office/officeart/2005/8/layout/vList2"/>
    <dgm:cxn modelId="{30E5E833-2B45-4A5D-A2CD-26CE814C52AE}" type="presParOf" srcId="{A24E49BD-8B29-41FE-819B-7580F1395CF6}" destId="{F59EFA52-89C0-4BD5-BE99-A5AD3B626B71}" srcOrd="3" destOrd="0" presId="urn:microsoft.com/office/officeart/2005/8/layout/vList2"/>
    <dgm:cxn modelId="{715C1DFE-C700-4496-A8A7-96127B79E3C8}" type="presParOf" srcId="{A24E49BD-8B29-41FE-819B-7580F1395CF6}" destId="{D2A73618-0CCF-43DF-9D09-75CC8F40CEDD}" srcOrd="4" destOrd="0" presId="urn:microsoft.com/office/officeart/2005/8/layout/vList2"/>
    <dgm:cxn modelId="{F98803C5-37F1-408A-8B62-581516700DBD}" type="presParOf" srcId="{A24E49BD-8B29-41FE-819B-7580F1395CF6}" destId="{1F4EBD2C-7DB7-44F6-B747-058AE2EDF140}" srcOrd="5" destOrd="0" presId="urn:microsoft.com/office/officeart/2005/8/layout/vList2"/>
    <dgm:cxn modelId="{947EFD25-B14C-4091-BF5C-94783073A7CD}" type="presParOf" srcId="{A24E49BD-8B29-41FE-819B-7580F1395CF6}" destId="{BAAA51B6-CD18-4949-8624-B2A7E40CB6FD}" srcOrd="6" destOrd="0" presId="urn:microsoft.com/office/officeart/2005/8/layout/vList2"/>
    <dgm:cxn modelId="{63AC7E89-5032-4312-86A2-FAE0929079D5}" type="presParOf" srcId="{A24E49BD-8B29-41FE-819B-7580F1395CF6}" destId="{D95348DB-04AA-4003-8F5B-A256BEB02701}" srcOrd="7" destOrd="0" presId="urn:microsoft.com/office/officeart/2005/8/layout/vList2"/>
    <dgm:cxn modelId="{DB02CF5F-EEE4-42C3-8536-601F87E767AF}" type="presParOf" srcId="{A24E49BD-8B29-41FE-819B-7580F1395CF6}" destId="{701C60F7-1860-4E31-8E24-DAC04BD0BD3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95432-797B-43C6-9B19-61D0D411517B}">
      <dsp:nvSpPr>
        <dsp:cNvPr id="0" name=""/>
        <dsp:cNvSpPr/>
      </dsp:nvSpPr>
      <dsp:spPr>
        <a:xfrm>
          <a:off x="819962" y="16500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A6ECD-5FE4-4F2B-9032-A55FF43976E2}">
      <dsp:nvSpPr>
        <dsp:cNvPr id="0" name=""/>
        <dsp:cNvSpPr/>
      </dsp:nvSpPr>
      <dsp:spPr>
        <a:xfrm>
          <a:off x="1192900" y="389437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37AF9-BCAC-4F2B-81B0-C1730697BDCD}">
      <dsp:nvSpPr>
        <dsp:cNvPr id="0" name=""/>
        <dsp:cNvSpPr/>
      </dsp:nvSpPr>
      <dsp:spPr>
        <a:xfrm>
          <a:off x="260556" y="231150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Our client </a:t>
          </a:r>
          <a:r>
            <a:rPr lang="en-US" sz="1400" kern="1200" err="1"/>
            <a:t>FashioNxt</a:t>
          </a:r>
          <a:r>
            <a:rPr lang="en-US" sz="1400" kern="1200"/>
            <a:t> operates in the fashion industry</a:t>
          </a:r>
        </a:p>
      </dsp:txBody>
      <dsp:txXfrm>
        <a:off x="260556" y="2311500"/>
        <a:ext cx="2868750" cy="720000"/>
      </dsp:txXfrm>
    </dsp:sp>
    <dsp:sp modelId="{A2937D3A-5B69-43B2-AB6E-DBDD05E93356}">
      <dsp:nvSpPr>
        <dsp:cNvPr id="0" name=""/>
        <dsp:cNvSpPr/>
      </dsp:nvSpPr>
      <dsp:spPr>
        <a:xfrm>
          <a:off x="4190743" y="16500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20A7D-5ED5-400B-B1C9-8388CBD3B780}">
      <dsp:nvSpPr>
        <dsp:cNvPr id="0" name=""/>
        <dsp:cNvSpPr/>
      </dsp:nvSpPr>
      <dsp:spPr>
        <a:xfrm>
          <a:off x="4563681" y="389437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5E55B-037A-43F0-82D9-E2B05DC68330}">
      <dsp:nvSpPr>
        <dsp:cNvPr id="0" name=""/>
        <dsp:cNvSpPr/>
      </dsp:nvSpPr>
      <dsp:spPr>
        <a:xfrm>
          <a:off x="3631337" y="231150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err="1">
              <a:latin typeface="Calibri Light" panose="020F0302020204030204"/>
            </a:rPr>
            <a:t>FashioNxt</a:t>
          </a:r>
          <a:r>
            <a:rPr lang="en-US" sz="1400" kern="1200">
              <a:latin typeface="Calibri Light" panose="020F0302020204030204"/>
            </a:rPr>
            <a:t> is responsible for conducting events, user management, orchestration etc.</a:t>
          </a:r>
        </a:p>
      </dsp:txBody>
      <dsp:txXfrm>
        <a:off x="3631337" y="2311500"/>
        <a:ext cx="2868750" cy="720000"/>
      </dsp:txXfrm>
    </dsp:sp>
    <dsp:sp modelId="{DA9C2BC0-70BD-4969-8315-DE4B1B0D2CAF}">
      <dsp:nvSpPr>
        <dsp:cNvPr id="0" name=""/>
        <dsp:cNvSpPr/>
      </dsp:nvSpPr>
      <dsp:spPr>
        <a:xfrm>
          <a:off x="7561525" y="16500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96282D-A454-411E-ADB1-FA587650825E}">
      <dsp:nvSpPr>
        <dsp:cNvPr id="0" name=""/>
        <dsp:cNvSpPr/>
      </dsp:nvSpPr>
      <dsp:spPr>
        <a:xfrm>
          <a:off x="7934462" y="389437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183-5208-4C3C-8A89-0D7F07045EBD}">
      <dsp:nvSpPr>
        <dsp:cNvPr id="0" name=""/>
        <dsp:cNvSpPr/>
      </dsp:nvSpPr>
      <dsp:spPr>
        <a:xfrm>
          <a:off x="7002118" y="231150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Main idea: Simplify</a:t>
          </a:r>
          <a:r>
            <a:rPr lang="en-US" sz="1400" kern="1200">
              <a:latin typeface="Calibri Light" panose="020F0302020204030204"/>
            </a:rPr>
            <a:t> and Automate</a:t>
          </a:r>
          <a:r>
            <a:rPr lang="en-US" sz="1400" kern="1200"/>
            <a:t> talent registration, assignment and management for events.</a:t>
          </a:r>
        </a:p>
      </dsp:txBody>
      <dsp:txXfrm>
        <a:off x="7002118" y="2311500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55D68-761B-448C-BF68-1B0C729BFBD2}">
      <dsp:nvSpPr>
        <dsp:cNvPr id="0" name=""/>
        <dsp:cNvSpPr/>
      </dsp:nvSpPr>
      <dsp:spPr>
        <a:xfrm>
          <a:off x="370388" y="590641"/>
          <a:ext cx="814049" cy="8140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A31E1A-DBB4-4557-A570-54008880630C}">
      <dsp:nvSpPr>
        <dsp:cNvPr id="0" name=""/>
        <dsp:cNvSpPr/>
      </dsp:nvSpPr>
      <dsp:spPr>
        <a:xfrm>
          <a:off x="541339" y="761592"/>
          <a:ext cx="472148" cy="472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85AFF-6127-4D5E-91BC-5A94D8DED7D0}">
      <dsp:nvSpPr>
        <dsp:cNvPr id="0" name=""/>
        <dsp:cNvSpPr/>
      </dsp:nvSpPr>
      <dsp:spPr>
        <a:xfrm>
          <a:off x="1358878" y="590641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Color coding on slide table.</a:t>
          </a:r>
        </a:p>
      </dsp:txBody>
      <dsp:txXfrm>
        <a:off x="1358878" y="590641"/>
        <a:ext cx="1918831" cy="814049"/>
      </dsp:txXfrm>
    </dsp:sp>
    <dsp:sp modelId="{EA5D72AE-3533-48F0-9B7A-84381C7AF2BD}">
      <dsp:nvSpPr>
        <dsp:cNvPr id="0" name=""/>
        <dsp:cNvSpPr/>
      </dsp:nvSpPr>
      <dsp:spPr>
        <a:xfrm>
          <a:off x="3612051" y="590641"/>
          <a:ext cx="814049" cy="8140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82E9C-318A-4C24-88AB-1B3ECCC64166}">
      <dsp:nvSpPr>
        <dsp:cNvPr id="0" name=""/>
        <dsp:cNvSpPr/>
      </dsp:nvSpPr>
      <dsp:spPr>
        <a:xfrm>
          <a:off x="3783002" y="761592"/>
          <a:ext cx="472148" cy="472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27DA3-0421-40FA-B060-AB08E9F3B2A4}">
      <dsp:nvSpPr>
        <dsp:cNvPr id="0" name=""/>
        <dsp:cNvSpPr/>
      </dsp:nvSpPr>
      <dsp:spPr>
        <a:xfrm>
          <a:off x="4600541" y="590641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Mobile friendly experience for CASTNXT app.</a:t>
          </a:r>
        </a:p>
      </dsp:txBody>
      <dsp:txXfrm>
        <a:off x="4600541" y="590641"/>
        <a:ext cx="1918831" cy="814049"/>
      </dsp:txXfrm>
    </dsp:sp>
    <dsp:sp modelId="{6004082C-0037-48ED-8905-811A91FA53B6}">
      <dsp:nvSpPr>
        <dsp:cNvPr id="0" name=""/>
        <dsp:cNvSpPr/>
      </dsp:nvSpPr>
      <dsp:spPr>
        <a:xfrm>
          <a:off x="6853714" y="590641"/>
          <a:ext cx="814049" cy="8140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D133-6574-479F-901C-E41A2EBE3EB8}">
      <dsp:nvSpPr>
        <dsp:cNvPr id="0" name=""/>
        <dsp:cNvSpPr/>
      </dsp:nvSpPr>
      <dsp:spPr>
        <a:xfrm>
          <a:off x="7024665" y="761592"/>
          <a:ext cx="472148" cy="472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D4836-0498-4424-B921-B1DDAECF814F}">
      <dsp:nvSpPr>
        <dsp:cNvPr id="0" name=""/>
        <dsp:cNvSpPr/>
      </dsp:nvSpPr>
      <dsp:spPr>
        <a:xfrm>
          <a:off x="7842204" y="590641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Custom email from producer to talent.</a:t>
          </a:r>
        </a:p>
      </dsp:txBody>
      <dsp:txXfrm>
        <a:off x="7842204" y="590641"/>
        <a:ext cx="1918831" cy="814049"/>
      </dsp:txXfrm>
    </dsp:sp>
    <dsp:sp modelId="{945A269A-3C0D-4FAC-AE50-7824434F0037}">
      <dsp:nvSpPr>
        <dsp:cNvPr id="0" name=""/>
        <dsp:cNvSpPr/>
      </dsp:nvSpPr>
      <dsp:spPr>
        <a:xfrm>
          <a:off x="370388" y="1980107"/>
          <a:ext cx="814049" cy="8140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1099E-309E-42BF-85D5-6BE41D6220AA}">
      <dsp:nvSpPr>
        <dsp:cNvPr id="0" name=""/>
        <dsp:cNvSpPr/>
      </dsp:nvSpPr>
      <dsp:spPr>
        <a:xfrm>
          <a:off x="541339" y="2151057"/>
          <a:ext cx="472148" cy="4721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00076-82A0-46A5-83A1-79281A0CD996}">
      <dsp:nvSpPr>
        <dsp:cNvPr id="0" name=""/>
        <dsp:cNvSpPr/>
      </dsp:nvSpPr>
      <dsp:spPr>
        <a:xfrm>
          <a:off x="1358878" y="1980107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 </a:t>
          </a:r>
          <a:r>
            <a:rPr lang="en-US" sz="1400" kern="1200"/>
            <a:t>Event filtering on Client side event table. </a:t>
          </a:r>
        </a:p>
      </dsp:txBody>
      <dsp:txXfrm>
        <a:off x="1358878" y="1980107"/>
        <a:ext cx="1918831" cy="814049"/>
      </dsp:txXfrm>
    </dsp:sp>
    <dsp:sp modelId="{6FE390BC-B5B1-477E-84BE-CACE14EFFFAB}">
      <dsp:nvSpPr>
        <dsp:cNvPr id="0" name=""/>
        <dsp:cNvSpPr/>
      </dsp:nvSpPr>
      <dsp:spPr>
        <a:xfrm>
          <a:off x="3612051" y="1980107"/>
          <a:ext cx="814049" cy="8140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759BB-D483-4FDE-83E6-9F153C8327B2}">
      <dsp:nvSpPr>
        <dsp:cNvPr id="0" name=""/>
        <dsp:cNvSpPr/>
      </dsp:nvSpPr>
      <dsp:spPr>
        <a:xfrm>
          <a:off x="3783002" y="2151057"/>
          <a:ext cx="472148" cy="4721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6491C-F7A8-4E16-9E0E-FFD0AF9BB676}">
      <dsp:nvSpPr>
        <dsp:cNvPr id="0" name=""/>
        <dsp:cNvSpPr/>
      </dsp:nvSpPr>
      <dsp:spPr>
        <a:xfrm>
          <a:off x="4600541" y="1980107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Edit existing live forms for an event.</a:t>
          </a:r>
        </a:p>
      </dsp:txBody>
      <dsp:txXfrm>
        <a:off x="4600541" y="1980107"/>
        <a:ext cx="1918831" cy="814049"/>
      </dsp:txXfrm>
    </dsp:sp>
    <dsp:sp modelId="{80649D8C-1542-4E13-8A6A-77CB324F8348}">
      <dsp:nvSpPr>
        <dsp:cNvPr id="0" name=""/>
        <dsp:cNvSpPr/>
      </dsp:nvSpPr>
      <dsp:spPr>
        <a:xfrm>
          <a:off x="6853714" y="1980107"/>
          <a:ext cx="814049" cy="8140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A543D-260F-4DAB-90C7-E3D3ACB31C91}">
      <dsp:nvSpPr>
        <dsp:cNvPr id="0" name=""/>
        <dsp:cNvSpPr/>
      </dsp:nvSpPr>
      <dsp:spPr>
        <a:xfrm>
          <a:off x="7024665" y="2151057"/>
          <a:ext cx="472148" cy="4721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358D3-2492-43FC-93CD-CAA1197A9F7E}">
      <dsp:nvSpPr>
        <dsp:cNvPr id="0" name=""/>
        <dsp:cNvSpPr/>
      </dsp:nvSpPr>
      <dsp:spPr>
        <a:xfrm>
          <a:off x="7842204" y="1980107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General Notification</a:t>
          </a:r>
          <a:r>
            <a:rPr lang="en-US" sz="1400" kern="1200"/>
            <a:t> spotlight</a:t>
          </a:r>
        </a:p>
      </dsp:txBody>
      <dsp:txXfrm>
        <a:off x="7842204" y="1980107"/>
        <a:ext cx="1918831" cy="8140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74A76-5424-409D-865C-077AF7EDEC4E}">
      <dsp:nvSpPr>
        <dsp:cNvPr id="0" name=""/>
        <dsp:cNvSpPr/>
      </dsp:nvSpPr>
      <dsp:spPr>
        <a:xfrm>
          <a:off x="0" y="64522"/>
          <a:ext cx="6545199" cy="111230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 Light" panose="020F0302020204030204"/>
            </a:rPr>
            <a:t>Ruby version 2.6.6 to 3.1.2 migration.</a:t>
          </a:r>
          <a:endParaRPr lang="en-US" sz="2800" kern="1200"/>
        </a:p>
      </dsp:txBody>
      <dsp:txXfrm>
        <a:off x="54298" y="118820"/>
        <a:ext cx="6436603" cy="1003708"/>
      </dsp:txXfrm>
    </dsp:sp>
    <dsp:sp modelId="{985F8826-8F50-492E-A909-F2AFFE6A1BDB}">
      <dsp:nvSpPr>
        <dsp:cNvPr id="0" name=""/>
        <dsp:cNvSpPr/>
      </dsp:nvSpPr>
      <dsp:spPr>
        <a:xfrm>
          <a:off x="0" y="1257466"/>
          <a:ext cx="6545199" cy="1112304"/>
        </a:xfrm>
        <a:prstGeom prst="roundRect">
          <a:avLst/>
        </a:prstGeom>
        <a:gradFill rotWithShape="0">
          <a:gsLst>
            <a:gs pos="0">
              <a:schemeClr val="accent2">
                <a:hueOff val="537861"/>
                <a:satOff val="-285"/>
                <a:lumOff val="1895"/>
                <a:alphaOff val="0"/>
                <a:tint val="98000"/>
                <a:lumMod val="100000"/>
              </a:schemeClr>
            </a:gs>
            <a:gs pos="100000">
              <a:schemeClr val="accent2">
                <a:hueOff val="537861"/>
                <a:satOff val="-285"/>
                <a:lumOff val="189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err="1">
              <a:latin typeface="Calibri Light" panose="020F0302020204030204"/>
            </a:rPr>
            <a:t>Nodemon</a:t>
          </a:r>
          <a:r>
            <a:rPr lang="en-US" sz="2800" kern="1200">
              <a:latin typeface="Calibri Light" panose="020F0302020204030204"/>
            </a:rPr>
            <a:t> integration.</a:t>
          </a:r>
          <a:endParaRPr lang="en-US" sz="2800" kern="1200"/>
        </a:p>
      </dsp:txBody>
      <dsp:txXfrm>
        <a:off x="54298" y="1311764"/>
        <a:ext cx="6436603" cy="1003708"/>
      </dsp:txXfrm>
    </dsp:sp>
    <dsp:sp modelId="{B4A5ADD0-C86A-494A-AA46-3F45B9DA7B4B}">
      <dsp:nvSpPr>
        <dsp:cNvPr id="0" name=""/>
        <dsp:cNvSpPr/>
      </dsp:nvSpPr>
      <dsp:spPr>
        <a:xfrm>
          <a:off x="0" y="2450411"/>
          <a:ext cx="6545199" cy="1112304"/>
        </a:xfrm>
        <a:prstGeom prst="roundRect">
          <a:avLst/>
        </a:prstGeom>
        <a:gradFill rotWithShape="0">
          <a:gsLst>
            <a:gs pos="0">
              <a:schemeClr val="accent2">
                <a:hueOff val="1075723"/>
                <a:satOff val="-571"/>
                <a:lumOff val="3790"/>
                <a:alphaOff val="0"/>
                <a:tint val="98000"/>
                <a:lumMod val="100000"/>
              </a:schemeClr>
            </a:gs>
            <a:gs pos="100000">
              <a:schemeClr val="accent2">
                <a:hueOff val="1075723"/>
                <a:satOff val="-571"/>
                <a:lumOff val="379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 Light" panose="020F0302020204030204"/>
            </a:rPr>
            <a:t>Legacy form preview component update</a:t>
          </a:r>
          <a:r>
            <a:rPr lang="en-US" sz="2800" kern="1200"/>
            <a:t>.</a:t>
          </a:r>
        </a:p>
      </dsp:txBody>
      <dsp:txXfrm>
        <a:off x="54298" y="2504709"/>
        <a:ext cx="6436603" cy="1003708"/>
      </dsp:txXfrm>
    </dsp:sp>
    <dsp:sp modelId="{0054958B-F6E3-410B-9F23-5A3FAA62AE12}">
      <dsp:nvSpPr>
        <dsp:cNvPr id="0" name=""/>
        <dsp:cNvSpPr/>
      </dsp:nvSpPr>
      <dsp:spPr>
        <a:xfrm>
          <a:off x="0" y="3643355"/>
          <a:ext cx="6545199" cy="1112304"/>
        </a:xfrm>
        <a:prstGeom prst="roundRect">
          <a:avLst/>
        </a:prstGeom>
        <a:gradFill rotWithShape="0">
          <a:gsLst>
            <a:gs pos="0">
              <a:schemeClr val="accent2">
                <a:hueOff val="1613584"/>
                <a:satOff val="-856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6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 Light" panose="020F0302020204030204"/>
            </a:rPr>
            <a:t> Database restructuring for future feature development.</a:t>
          </a:r>
          <a:endParaRPr lang="en-US" sz="2800" kern="1200"/>
        </a:p>
      </dsp:txBody>
      <dsp:txXfrm>
        <a:off x="54298" y="3697653"/>
        <a:ext cx="6436603" cy="10037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BAC3-6D2B-4587-B72E-16BDA03187BB}">
      <dsp:nvSpPr>
        <dsp:cNvPr id="0" name=""/>
        <dsp:cNvSpPr/>
      </dsp:nvSpPr>
      <dsp:spPr>
        <a:xfrm>
          <a:off x="0" y="305891"/>
          <a:ext cx="6545199" cy="79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Our product manager and scrum master changed each iteration, giving exposure to the specifics of each role.</a:t>
          </a:r>
        </a:p>
      </dsp:txBody>
      <dsp:txXfrm>
        <a:off x="38838" y="344729"/>
        <a:ext cx="6467523" cy="717924"/>
      </dsp:txXfrm>
    </dsp:sp>
    <dsp:sp modelId="{57C6DE74-56A0-4AB8-B7E7-90F8DF8473A9}">
      <dsp:nvSpPr>
        <dsp:cNvPr id="0" name=""/>
        <dsp:cNvSpPr/>
      </dsp:nvSpPr>
      <dsp:spPr>
        <a:xfrm>
          <a:off x="0" y="1159091"/>
          <a:ext cx="6545199" cy="795600"/>
        </a:xfrm>
        <a:prstGeom prst="roundRect">
          <a:avLst/>
        </a:prstGeom>
        <a:gradFill rotWithShape="0">
          <a:gsLst>
            <a:gs pos="0">
              <a:schemeClr val="accent2">
                <a:hueOff val="403396"/>
                <a:satOff val="-214"/>
                <a:lumOff val="1421"/>
                <a:alphaOff val="0"/>
                <a:tint val="98000"/>
                <a:lumMod val="100000"/>
              </a:schemeClr>
            </a:gs>
            <a:gs pos="100000">
              <a:schemeClr val="accent2">
                <a:hueOff val="403396"/>
                <a:satOff val="-214"/>
                <a:lumOff val="142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Requirements evolved and changed over time, highlighting the continuous nature of software development.</a:t>
          </a:r>
        </a:p>
      </dsp:txBody>
      <dsp:txXfrm>
        <a:off x="38838" y="1197929"/>
        <a:ext cx="6467523" cy="717924"/>
      </dsp:txXfrm>
    </dsp:sp>
    <dsp:sp modelId="{D2A73618-0CCF-43DF-9D09-75CC8F40CEDD}">
      <dsp:nvSpPr>
        <dsp:cNvPr id="0" name=""/>
        <dsp:cNvSpPr/>
      </dsp:nvSpPr>
      <dsp:spPr>
        <a:xfrm>
          <a:off x="0" y="2012291"/>
          <a:ext cx="6545199" cy="795600"/>
        </a:xfrm>
        <a:prstGeom prst="roundRect">
          <a:avLst/>
        </a:prstGeom>
        <a:gradFill rotWithShape="0">
          <a:gsLst>
            <a:gs pos="0">
              <a:schemeClr val="accent2">
                <a:hueOff val="806792"/>
                <a:satOff val="-428"/>
                <a:lumOff val="2842"/>
                <a:alphaOff val="0"/>
                <a:tint val="98000"/>
                <a:lumMod val="100000"/>
              </a:schemeClr>
            </a:gs>
            <a:gs pos="100000">
              <a:schemeClr val="accent2">
                <a:hueOff val="806792"/>
                <a:satOff val="-428"/>
                <a:lumOff val="284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Thanks to our client, we understood a business problem end to end.</a:t>
          </a:r>
        </a:p>
      </dsp:txBody>
      <dsp:txXfrm>
        <a:off x="38838" y="2051129"/>
        <a:ext cx="6467523" cy="717924"/>
      </dsp:txXfrm>
    </dsp:sp>
    <dsp:sp modelId="{BAAA51B6-CD18-4949-8624-B2A7E40CB6FD}">
      <dsp:nvSpPr>
        <dsp:cNvPr id="0" name=""/>
        <dsp:cNvSpPr/>
      </dsp:nvSpPr>
      <dsp:spPr>
        <a:xfrm>
          <a:off x="0" y="2865491"/>
          <a:ext cx="6545199" cy="795600"/>
        </a:xfrm>
        <a:prstGeom prst="roundRect">
          <a:avLst/>
        </a:prstGeom>
        <a:gradFill rotWithShape="0">
          <a:gsLst>
            <a:gs pos="0">
              <a:schemeClr val="accent2">
                <a:hueOff val="1210188"/>
                <a:satOff val="-642"/>
                <a:lumOff val="4264"/>
                <a:alphaOff val="0"/>
                <a:tint val="98000"/>
                <a:lumMod val="100000"/>
              </a:schemeClr>
            </a:gs>
            <a:gs pos="100000">
              <a:schemeClr val="accent2">
                <a:hueOff val="1210188"/>
                <a:satOff val="-642"/>
                <a:lumOff val="426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 students, time management and scrum management is tricky.</a:t>
          </a:r>
        </a:p>
      </dsp:txBody>
      <dsp:txXfrm>
        <a:off x="38838" y="2904329"/>
        <a:ext cx="6467523" cy="717924"/>
      </dsp:txXfrm>
    </dsp:sp>
    <dsp:sp modelId="{701C60F7-1860-4E31-8E24-DAC04BD0BD3D}">
      <dsp:nvSpPr>
        <dsp:cNvPr id="0" name=""/>
        <dsp:cNvSpPr/>
      </dsp:nvSpPr>
      <dsp:spPr>
        <a:xfrm>
          <a:off x="0" y="3718691"/>
          <a:ext cx="6545199" cy="795600"/>
        </a:xfrm>
        <a:prstGeom prst="roundRect">
          <a:avLst/>
        </a:prstGeom>
        <a:gradFill rotWithShape="0">
          <a:gsLst>
            <a:gs pos="0">
              <a:schemeClr val="accent2">
                <a:hueOff val="1613584"/>
                <a:satOff val="-856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6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Learnt prioritizing stories, and workload management.</a:t>
          </a:r>
        </a:p>
      </dsp:txBody>
      <dsp:txXfrm>
        <a:off x="38838" y="3757529"/>
        <a:ext cx="6467523" cy="71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6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23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97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34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14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7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26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99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5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2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16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6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43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1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6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PVcpLw3_sP4" TargetMode="External"/><Relationship Id="rId5" Type="http://schemas.openxmlformats.org/officeDocument/2006/relationships/hyperlink" Target="https://castnxt-final.herokuapp.com/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8D62C512-6AC6-9301-6639-723620761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1673" y="2665380"/>
            <a:ext cx="4513792" cy="1523998"/>
          </a:xfrm>
        </p:spPr>
        <p:txBody>
          <a:bodyPr>
            <a:normAutofit/>
          </a:bodyPr>
          <a:lstStyle/>
          <a:p>
            <a:r>
              <a:rPr lang="en-US" sz="8800" b="1">
                <a:solidFill>
                  <a:schemeClr val="bg1"/>
                </a:solidFill>
              </a:rPr>
              <a:t>CASTNXT</a:t>
            </a:r>
            <a:endParaRPr lang="en-US" sz="8800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/>
              <a:t>Shubham Parashar</a:t>
            </a:r>
            <a:endParaRPr lang="en-US" sz="1600" b="1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600" b="1"/>
              <a:t>Mounika </a:t>
            </a:r>
            <a:r>
              <a:rPr lang="en-US" sz="1600" b="1" err="1"/>
              <a:t>Balivada</a:t>
            </a:r>
            <a:endParaRPr lang="en-US" sz="1600" b="1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600" b="1">
                <a:ea typeface="+mn-lt"/>
                <a:cs typeface="+mn-lt"/>
              </a:rPr>
              <a:t>Anushka Garg</a:t>
            </a:r>
            <a:endParaRPr lang="en-US" b="1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600" b="1"/>
              <a:t>Rohan Gupta </a:t>
            </a:r>
            <a:r>
              <a:rPr lang="en-US" sz="1600" b="1" err="1"/>
              <a:t>Kandikonda</a:t>
            </a:r>
            <a:endParaRPr lang="en-US" sz="1600" b="1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600" b="1"/>
              <a:t>Siddharth Devulapalli</a:t>
            </a:r>
            <a:endParaRPr lang="en-US" sz="1000" b="1">
              <a:cs typeface="Calibri"/>
            </a:endParaRPr>
          </a:p>
          <a:p>
            <a:pPr>
              <a:lnSpc>
                <a:spcPct val="90000"/>
              </a:lnSpc>
            </a:pPr>
            <a:endParaRPr lang="en-US" sz="500"/>
          </a:p>
          <a:p>
            <a:pPr>
              <a:lnSpc>
                <a:spcPct val="90000"/>
              </a:lnSpc>
            </a:pPr>
            <a:endParaRPr lang="en-US" sz="5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6">
            <a:extLst>
              <a:ext uri="{FF2B5EF4-FFF2-40B4-BE49-F238E27FC236}">
                <a16:creationId xmlns:a16="http://schemas.microsoft.com/office/drawing/2014/main" id="{629297C7-6D55-9329-0DC4-9D3870592B4A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Way Forward – Future Product Requirements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2733EF3-480A-57BF-DCBF-C2990FCC8D6D}"/>
              </a:ext>
            </a:extLst>
          </p:cNvPr>
          <p:cNvSpPr txBox="1">
            <a:spLocks/>
          </p:cNvSpPr>
          <p:nvPr/>
        </p:nvSpPr>
        <p:spPr>
          <a:xfrm>
            <a:off x="4775951" y="1475968"/>
            <a:ext cx="5904241" cy="5016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8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graphicFrame>
        <p:nvGraphicFramePr>
          <p:cNvPr id="38" name="Diagram 4">
            <a:extLst>
              <a:ext uri="{FF2B5EF4-FFF2-40B4-BE49-F238E27FC236}">
                <a16:creationId xmlns:a16="http://schemas.microsoft.com/office/drawing/2014/main" id="{7414910C-4D54-33F7-FBB9-B4862A1643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9832397"/>
              </p:ext>
            </p:extLst>
          </p:nvPr>
        </p:nvGraphicFramePr>
        <p:xfrm>
          <a:off x="671004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832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E2AFF0-0440-4F06-B1DF-78376F2D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AB6B45E-632E-4C37-A285-6FAD80F7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C853BE-02BC-1637-6BB4-03361AA02EE8}"/>
              </a:ext>
            </a:extLst>
          </p:cNvPr>
          <p:cNvSpPr txBox="1">
            <a:spLocks/>
          </p:cNvSpPr>
          <p:nvPr/>
        </p:nvSpPr>
        <p:spPr>
          <a:xfrm>
            <a:off x="685801" y="643466"/>
            <a:ext cx="2590799" cy="499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WAY FORWARD - TECH DEBT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F080D2-2ACA-DA47-C231-AD6B0550228C}"/>
              </a:ext>
            </a:extLst>
          </p:cNvPr>
          <p:cNvSpPr txBox="1">
            <a:spLocks/>
          </p:cNvSpPr>
          <p:nvPr/>
        </p:nvSpPr>
        <p:spPr>
          <a:xfrm>
            <a:off x="4775951" y="1475968"/>
            <a:ext cx="5904241" cy="5016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8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graphicFrame>
        <p:nvGraphicFramePr>
          <p:cNvPr id="11" name="Diagram 4">
            <a:extLst>
              <a:ext uri="{FF2B5EF4-FFF2-40B4-BE49-F238E27FC236}">
                <a16:creationId xmlns:a16="http://schemas.microsoft.com/office/drawing/2014/main" id="{83FAC039-623C-067A-45F8-921662A4D1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542005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7734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7DE2AFF0-0440-4F06-B1DF-78376F2D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AB6B45E-632E-4C37-A285-6FAD80F7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87D99-988F-90BC-57D1-E56DFAE3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Learnings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3BCD8A4-7117-10CD-7D3F-9DE5C469F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534444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60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788F-7229-16AC-A3B5-1CE1F661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Challenges</a:t>
            </a:r>
            <a:endParaRPr lang="en-US"/>
          </a:p>
        </p:txBody>
      </p:sp>
      <p:pic>
        <p:nvPicPr>
          <p:cNvPr id="17" name="Picture 4" descr="Top view of cubes connected with black lines">
            <a:extLst>
              <a:ext uri="{FF2B5EF4-FFF2-40B4-BE49-F238E27FC236}">
                <a16:creationId xmlns:a16="http://schemas.microsoft.com/office/drawing/2014/main" id="{DCF745CC-6CE4-2E52-1726-500629C67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20" r="11516" b="3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3F3AE7-2992-0BFF-542F-3DFCDBD4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Legacy Code onboarding is always a challenge.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Heroku Deployment with Ruby2.6 can be tricky.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Knowledge transfer with previous team, is important for quick ramp-up.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Cloud Editors can be slow, and inconsistent at times.</a:t>
            </a: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372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101">
            <a:extLst>
              <a:ext uri="{FF2B5EF4-FFF2-40B4-BE49-F238E27FC236}">
                <a16:creationId xmlns:a16="http://schemas.microsoft.com/office/drawing/2014/main" id="{C6041CFD-1CDC-4879-B60E-6C88091E4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8D62C512-6AC6-9301-6639-723620761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5730"/>
          <a:stretch/>
        </p:blipFill>
        <p:spPr>
          <a:xfrm>
            <a:off x="-3155" y="329934"/>
            <a:ext cx="12191980" cy="6857990"/>
          </a:xfrm>
          <a:prstGeom prst="rect">
            <a:avLst/>
          </a:prstGeom>
        </p:spPr>
      </p:pic>
      <p:pic>
        <p:nvPicPr>
          <p:cNvPr id="100" name="Picture 103">
            <a:extLst>
              <a:ext uri="{FF2B5EF4-FFF2-40B4-BE49-F238E27FC236}">
                <a16:creationId xmlns:a16="http://schemas.microsoft.com/office/drawing/2014/main" id="{DBA46762-9937-4CA8-A8D6-37938A74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75896F-1881-50C0-7F81-2844C77B5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91079-0CE7-2368-ABA2-30C25AC51E49}"/>
              </a:ext>
            </a:extLst>
          </p:cNvPr>
          <p:cNvSpPr txBox="1"/>
          <p:nvPr/>
        </p:nvSpPr>
        <p:spPr>
          <a:xfrm>
            <a:off x="860250" y="3758929"/>
            <a:ext cx="7992202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ea typeface="+mn-lt"/>
                <a:cs typeface="+mn-lt"/>
              </a:rPr>
              <a:t>App: </a:t>
            </a:r>
            <a:r>
              <a:rPr lang="en-US" sz="2800" dirty="0">
                <a:ea typeface="+mn-lt"/>
                <a:cs typeface="+mn-lt"/>
                <a:hlinkClick r:id="rId5"/>
              </a:rPr>
              <a:t>https://castnxt-final.herokuapp.com/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2800" dirty="0">
                <a:ea typeface="+mn-lt"/>
                <a:cs typeface="+mn-lt"/>
              </a:rPr>
              <a:t>Demo: </a:t>
            </a:r>
            <a:r>
              <a:rPr lang="en-US" sz="2800" dirty="0">
                <a:hlinkClick r:id="rId6"/>
              </a:rPr>
              <a:t>https://</a:t>
            </a:r>
            <a:r>
              <a:rPr lang="en-US" sz="2800" dirty="0" err="1">
                <a:hlinkClick r:id="rId6"/>
              </a:rPr>
              <a:t>youtu.be</a:t>
            </a:r>
            <a:r>
              <a:rPr lang="en-US" sz="2800" dirty="0">
                <a:hlinkClick r:id="rId6"/>
              </a:rPr>
              <a:t>/PVcpLw3_sP4</a:t>
            </a:r>
            <a:endParaRPr lang="en-US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12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7024A0-D499-0F62-5037-9B1E62C67016}"/>
              </a:ext>
            </a:extLst>
          </p:cNvPr>
          <p:cNvSpPr>
            <a:spLocks noGrp="1"/>
          </p:cNvSpPr>
          <p:nvPr/>
        </p:nvSpPr>
        <p:spPr>
          <a:xfrm>
            <a:off x="685802" y="990599"/>
            <a:ext cx="4791336" cy="10752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cs typeface="Calibri Light"/>
              </a:rPr>
              <a:t>Team - </a:t>
            </a:r>
            <a:r>
              <a:rPr lang="en-US" err="1">
                <a:cs typeface="Calibri Light"/>
              </a:rPr>
              <a:t>Codevils</a:t>
            </a:r>
            <a:endParaRPr lang="en-US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3C8C4-2E81-FD61-6A41-CB68C76E1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257"/>
          <a:stretch/>
        </p:blipFill>
        <p:spPr>
          <a:xfrm>
            <a:off x="4269197" y="2048522"/>
            <a:ext cx="2407118" cy="2328800"/>
          </a:xfrm>
          <a:custGeom>
            <a:avLst/>
            <a:gdLst/>
            <a:ahLst/>
            <a:cxnLst/>
            <a:rect l="l" t="t" r="r" b="b"/>
            <a:pathLst>
              <a:path w="2407118" h="2328800">
                <a:moveTo>
                  <a:pt x="210266" y="0"/>
                </a:moveTo>
                <a:lnTo>
                  <a:pt x="2407118" y="0"/>
                </a:lnTo>
                <a:lnTo>
                  <a:pt x="2407118" y="2328800"/>
                </a:lnTo>
                <a:lnTo>
                  <a:pt x="0" y="2328800"/>
                </a:lnTo>
                <a:lnTo>
                  <a:pt x="0" y="210266"/>
                </a:lnTo>
                <a:cubicBezTo>
                  <a:pt x="0" y="94139"/>
                  <a:pt x="94139" y="0"/>
                  <a:pt x="210266" y="0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0B9A8935-44F8-7D85-EADD-4D9B00CDA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2102"/>
          <a:stretch/>
        </p:blipFill>
        <p:spPr>
          <a:xfrm>
            <a:off x="7382045" y="2107707"/>
            <a:ext cx="2378651" cy="2328800"/>
          </a:xfrm>
          <a:custGeom>
            <a:avLst/>
            <a:gdLst/>
            <a:ahLst/>
            <a:cxnLst/>
            <a:rect l="l" t="t" r="r" b="b"/>
            <a:pathLst>
              <a:path w="2378651" h="2328800">
                <a:moveTo>
                  <a:pt x="0" y="0"/>
                </a:moveTo>
                <a:lnTo>
                  <a:pt x="2168385" y="0"/>
                </a:lnTo>
                <a:cubicBezTo>
                  <a:pt x="2284512" y="0"/>
                  <a:pt x="2378651" y="94139"/>
                  <a:pt x="2378651" y="210266"/>
                </a:cubicBezTo>
                <a:lnTo>
                  <a:pt x="2378651" y="2328800"/>
                </a:lnTo>
                <a:lnTo>
                  <a:pt x="0" y="2328800"/>
                </a:ln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27565-A48B-4612-5539-F5AB25BCA0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1" r="3" b="3"/>
          <a:stretch/>
        </p:blipFill>
        <p:spPr>
          <a:xfrm>
            <a:off x="2404886" y="4535596"/>
            <a:ext cx="2407118" cy="2320923"/>
          </a:xfrm>
          <a:custGeom>
            <a:avLst/>
            <a:gdLst/>
            <a:ahLst/>
            <a:cxnLst/>
            <a:rect l="l" t="t" r="r" b="b"/>
            <a:pathLst>
              <a:path w="2407118" h="2320923">
                <a:moveTo>
                  <a:pt x="0" y="0"/>
                </a:moveTo>
                <a:lnTo>
                  <a:pt x="2407118" y="0"/>
                </a:lnTo>
                <a:lnTo>
                  <a:pt x="2407118" y="2320923"/>
                </a:lnTo>
                <a:lnTo>
                  <a:pt x="210266" y="2320923"/>
                </a:lnTo>
                <a:cubicBezTo>
                  <a:pt x="94139" y="2320923"/>
                  <a:pt x="0" y="2226784"/>
                  <a:pt x="0" y="211065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pic>
        <p:nvPicPr>
          <p:cNvPr id="8" name="Picture 7" descr="A picture containing text, outdoor, person, smiling&#10;&#10;Description automatically generated">
            <a:extLst>
              <a:ext uri="{FF2B5EF4-FFF2-40B4-BE49-F238E27FC236}">
                <a16:creationId xmlns:a16="http://schemas.microsoft.com/office/drawing/2014/main" id="{9A0B7978-7069-7D9A-1C98-4E51FC428A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2424"/>
          <a:stretch/>
        </p:blipFill>
        <p:spPr>
          <a:xfrm>
            <a:off x="5377171" y="4535596"/>
            <a:ext cx="2378651" cy="2320923"/>
          </a:xfrm>
          <a:custGeom>
            <a:avLst/>
            <a:gdLst/>
            <a:ahLst/>
            <a:cxnLst/>
            <a:rect l="l" t="t" r="r" b="b"/>
            <a:pathLst>
              <a:path w="2378651" h="2320923">
                <a:moveTo>
                  <a:pt x="0" y="0"/>
                </a:moveTo>
                <a:lnTo>
                  <a:pt x="2378651" y="0"/>
                </a:lnTo>
                <a:lnTo>
                  <a:pt x="2378651" y="2110657"/>
                </a:lnTo>
                <a:cubicBezTo>
                  <a:pt x="2378651" y="2226784"/>
                  <a:pt x="2284512" y="2320923"/>
                  <a:pt x="2168385" y="2320923"/>
                </a:cubicBezTo>
                <a:lnTo>
                  <a:pt x="0" y="2320923"/>
                </a:ln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pic>
        <p:nvPicPr>
          <p:cNvPr id="9" name="Picture 8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AFA043DB-1860-C9EB-080F-D993BA76CD45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83" y="2060687"/>
            <a:ext cx="2317484" cy="23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0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9">
            <a:extLst>
              <a:ext uri="{FF2B5EF4-FFF2-40B4-BE49-F238E27FC236}">
                <a16:creationId xmlns:a16="http://schemas.microsoft.com/office/drawing/2014/main" id="{456C6A0E-DC3D-45B3-84AC-F202E530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3B15A979-5375-4B62-856B-C4375AC2D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F86B62-BDC4-4012-8187-1CA25B06B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E42C4E-CE2C-4B30-BEE3-D87089C69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0" y="0"/>
            <a:ext cx="12188825" cy="228421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72FF66E-ED4F-9963-C749-AA01C8EE8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  <a:cs typeface="Calibri Light"/>
              </a:rPr>
              <a:t>the What and WHY?</a:t>
            </a:r>
          </a:p>
        </p:txBody>
      </p:sp>
      <p:graphicFrame>
        <p:nvGraphicFramePr>
          <p:cNvPr id="15" name="Content Placeholder 10">
            <a:extLst>
              <a:ext uri="{FF2B5EF4-FFF2-40B4-BE49-F238E27FC236}">
                <a16:creationId xmlns:a16="http://schemas.microsoft.com/office/drawing/2014/main" id="{378F3104-9123-3EA6-66AA-14B68E5A4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497642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43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197C4-7CF5-0FD5-D3EA-D87C0418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46" y="1030288"/>
            <a:ext cx="4812897" cy="1035579"/>
          </a:xfrm>
        </p:spPr>
        <p:txBody>
          <a:bodyPr>
            <a:normAutofit/>
          </a:bodyPr>
          <a:lstStyle/>
          <a:p>
            <a:r>
              <a:rPr lang="en-US" sz="3300">
                <a:cs typeface="Calibri Light"/>
              </a:rPr>
              <a:t>WHO will use our app?</a:t>
            </a:r>
            <a:endParaRPr lang="en-US" sz="33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C24671-31F5-C63E-D097-A15294949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46" y="2142067"/>
            <a:ext cx="4812897" cy="3649133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"/>
              </a:rPr>
              <a:t>FashioNXT</a:t>
            </a:r>
            <a:r>
              <a:rPr lang="en-US" dirty="0">
                <a:cs typeface="Calibri"/>
              </a:rPr>
              <a:t> – Admins/Producers: Manage the App.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Event Participants / Models – Talents: Search and Register for Events.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Designers / Presenters – Clients: Showcase events using assigned Talents.</a:t>
            </a:r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12863042-E807-4B5A-8B00-75C9C5C75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575" y="626261"/>
            <a:ext cx="5433751" cy="3284719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3EA75C76-123E-7228-C0FD-E4844BE4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876" y="960226"/>
            <a:ext cx="5204358" cy="2602179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8DD37E46-2220-4FF4-B0D8-B9E3708C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576" y="4088780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2047F60-5557-583B-25D0-D8CB6E1F8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876" y="4262549"/>
            <a:ext cx="2398979" cy="179323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8BCB4F6B-F99A-4783-B406-37B690BC8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5509" y="4088780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B82C354B-09C5-6DFF-F112-C04112559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809" y="4370503"/>
            <a:ext cx="2398979" cy="1577328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6999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2472-A637-26C7-F534-00A80E6C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App Design Overview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78DBF4-3FDC-C886-035C-B60F7F1AD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This a legacy project with ReactJS, Ruby and MongoDB. 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For quality we have added JEST for ReactJS testing.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For emails, we have integrated with </a:t>
            </a:r>
            <a:r>
              <a:rPr lang="en-US" err="1">
                <a:cs typeface="Calibri"/>
              </a:rPr>
              <a:t>SendInBlue</a:t>
            </a:r>
            <a:r>
              <a:rPr lang="en-US">
                <a:cs typeface="Calibri"/>
              </a:rPr>
              <a:t> APIs. Easy and reliable.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Main Idea was to have a thin client and micro-service driven backend </a:t>
            </a: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187FC05-47D2-119F-A3D9-AB4212479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04" y="1394990"/>
            <a:ext cx="7271883" cy="42387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53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39C0-B358-4EA8-3487-A4F49477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User Story Burn-Down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BE69-59CB-2EFE-9AC6-DD55429F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Arial,Sans-Serif"/>
            </a:pPr>
            <a:r>
              <a:rPr lang="en-US">
                <a:ea typeface="+mn-lt"/>
                <a:cs typeface="+mn-lt"/>
              </a:rPr>
              <a:t>Equal focus on backend, UI and quality.</a:t>
            </a:r>
          </a:p>
          <a:p>
            <a:pPr>
              <a:spcAft>
                <a:spcPts val="600"/>
              </a:spcAft>
              <a:buClr>
                <a:srgbClr val="FFFFFF"/>
              </a:buClr>
              <a:buFont typeface="Arial,Sans-Serif"/>
            </a:pPr>
            <a:r>
              <a:rPr lang="en-US">
                <a:ea typeface="+mn-lt"/>
                <a:cs typeface="+mn-lt"/>
              </a:rPr>
              <a:t>As requirements became clearer, code velocity increased.</a:t>
            </a:r>
          </a:p>
          <a:p>
            <a:pPr>
              <a:spcAft>
                <a:spcPts val="600"/>
              </a:spcAft>
              <a:buClr>
                <a:srgbClr val="FFFFFF"/>
              </a:buClr>
              <a:buFont typeface="Arial,Sans-Serif"/>
            </a:pPr>
            <a:r>
              <a:rPr lang="en-US">
                <a:cs typeface="Calibri" panose="020F0502020204030204"/>
              </a:rPr>
              <a:t>Close to 100 points of user-stories delivered.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C5D8F5F-44D4-EB92-BD28-98C2F614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435392"/>
            <a:ext cx="6095593" cy="38249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26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71CB-8A01-DD4B-2BD3-8EFF62C0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Key Backend 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57278-AE59-7C92-4399-005FCC42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Signup Validation and proper authentication.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Auto Fill functionality for user forms.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Meta-data addition to different tables.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Cross app integration for CRM team.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Email notifications features.</a:t>
            </a: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44157F5-C1A1-1CCC-5C7F-8A113F93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841073"/>
            <a:ext cx="6095593" cy="501362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66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7C13-B856-56D7-C86E-4DA39605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cs typeface="Calibri Light"/>
              </a:rPr>
              <a:t>Key UI enhancements</a:t>
            </a:r>
            <a:endParaRPr lang="en-US" sz="3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7DF8D4-BC24-4124-85AF-685DFDF45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92A8DA-A69B-424A-4EC8-E89C327E9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068087"/>
            <a:ext cx="4099947" cy="364913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Implemented filtering for user ease and search.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Fixed legacy bugs and improved the experience overall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Cancelled Event Notification and Email for registered talents</a:t>
            </a:r>
          </a:p>
          <a:p>
            <a:pPr marL="0" indent="0">
              <a:buClr>
                <a:srgbClr val="FFFFFF"/>
              </a:buClr>
              <a:buNone/>
            </a:pPr>
            <a:endParaRPr lang="en-US">
              <a:cs typeface="Calibri"/>
            </a:endParaRPr>
          </a:p>
        </p:txBody>
      </p:sp>
      <p:sp>
        <p:nvSpPr>
          <p:cNvPr id="14" name="Rounded Rectangle 30">
            <a:extLst>
              <a:ext uri="{FF2B5EF4-FFF2-40B4-BE49-F238E27FC236}">
                <a16:creationId xmlns:a16="http://schemas.microsoft.com/office/drawing/2014/main" id="{2B89428E-D8B8-480B-B306-85742D21E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3F05899-A147-4CF7-1533-71A6C99F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743" y="728133"/>
            <a:ext cx="2982289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6" name="Rounded Rectangle 35">
            <a:extLst>
              <a:ext uri="{FF2B5EF4-FFF2-40B4-BE49-F238E27FC236}">
                <a16:creationId xmlns:a16="http://schemas.microsoft.com/office/drawing/2014/main" id="{02E74C26-BCDB-406D-90BC-0EF3E3817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F55C5B-C68A-50BF-2A98-70C324803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232" y="3617588"/>
            <a:ext cx="4625311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99721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DE8D9-2E5F-23E9-B840-08D02B64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Quality matters</a:t>
            </a:r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27DF8D4-BC24-4124-85AF-685DFDF45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D0C6BE-1510-D0A2-C0D9-CB5443B2A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Previous team used ReactJS, but no testing framework was present.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Added JEST, a JS testing framework have approximate 80% coverage.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Added more Ruby tests based on functionality.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Refactored code using code-climate feedback</a:t>
            </a: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  <p:sp>
        <p:nvSpPr>
          <p:cNvPr id="183" name="Rounded Rectangle 30">
            <a:extLst>
              <a:ext uri="{FF2B5EF4-FFF2-40B4-BE49-F238E27FC236}">
                <a16:creationId xmlns:a16="http://schemas.microsoft.com/office/drawing/2014/main" id="{2B89428E-D8B8-480B-B306-85742D21E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F61DE11-0CB3-52DF-59AD-0D3210827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42" b="-1"/>
          <a:stretch/>
        </p:blipFill>
        <p:spPr>
          <a:xfrm>
            <a:off x="7313152" y="728133"/>
            <a:ext cx="2995472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85" name="Rounded Rectangle 35">
            <a:extLst>
              <a:ext uri="{FF2B5EF4-FFF2-40B4-BE49-F238E27FC236}">
                <a16:creationId xmlns:a16="http://schemas.microsoft.com/office/drawing/2014/main" id="{02E74C26-BCDB-406D-90BC-0EF3E3817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DAD4AE7-A334-AD6C-DE8C-F2866DB56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13" r="33778" b="3"/>
          <a:stretch/>
        </p:blipFill>
        <p:spPr>
          <a:xfrm>
            <a:off x="7292889" y="3617588"/>
            <a:ext cx="3035997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83400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481</Words>
  <Application>Microsoft Macintosh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Arial,Sans-Serif</vt:lpstr>
      <vt:lpstr>Calibri</vt:lpstr>
      <vt:lpstr>Calibri Light</vt:lpstr>
      <vt:lpstr>Celestial</vt:lpstr>
      <vt:lpstr>CASTNXT</vt:lpstr>
      <vt:lpstr>PowerPoint Presentation</vt:lpstr>
      <vt:lpstr>the What and WHY?</vt:lpstr>
      <vt:lpstr>WHO will use our app?</vt:lpstr>
      <vt:lpstr>App Design Overview</vt:lpstr>
      <vt:lpstr>User Story Burn-Down</vt:lpstr>
      <vt:lpstr>Key Backend Features</vt:lpstr>
      <vt:lpstr>Key UI enhancements</vt:lpstr>
      <vt:lpstr>Quality matters</vt:lpstr>
      <vt:lpstr>PowerPoint Presentation</vt:lpstr>
      <vt:lpstr>PowerPoint Presentation</vt:lpstr>
      <vt:lpstr>Learnings</vt:lpstr>
      <vt:lpstr>Challenges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Balivada, Mounika</cp:lastModifiedBy>
  <cp:revision>14</cp:revision>
  <dcterms:created xsi:type="dcterms:W3CDTF">2022-11-14T18:25:04Z</dcterms:created>
  <dcterms:modified xsi:type="dcterms:W3CDTF">2022-12-10T02:44:49Z</dcterms:modified>
</cp:coreProperties>
</file>